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3.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4.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5.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7.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notesSlides/notesSlide8.xml" ContentType="application/vnd.openxmlformats-officedocument.presentationml.notesSlide+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notesSlides/notesSlide9.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notesSlides/notesSlide10.xml" ContentType="application/vnd.openxmlformats-officedocument.presentationml.notesSlide+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notesSlides/notesSlide11.xml" ContentType="application/vnd.openxmlformats-officedocument.presentationml.notesSlide+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notesSlides/notesSlide12.xml" ContentType="application/vnd.openxmlformats-officedocument.presentationml.notesSlide+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notesSlides/notesSlide13.xml" ContentType="application/vnd.openxmlformats-officedocument.presentationml.notesSlide+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notesSlides/notesSlide14.xml" ContentType="application/vnd.openxmlformats-officedocument.presentationml.notesSlide+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notesSlides/notesSlide15.xml" ContentType="application/vnd.openxmlformats-officedocument.presentationml.notesSlide+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notesSlides/notesSlide16.xml" ContentType="application/vnd.openxmlformats-officedocument.presentationml.notesSlide+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notesSlides/notesSlide17.xml" ContentType="application/vnd.openxmlformats-officedocument.presentationml.notesSlide+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notesSlides/notesSlide18.xml" ContentType="application/vnd.openxmlformats-officedocument.presentationml.notesSlide+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notesSlides/notesSlide19.xml" ContentType="application/vnd.openxmlformats-officedocument.presentationml.notesSlide+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notesSlides/notesSlide20.xml" ContentType="application/vnd.openxmlformats-officedocument.presentationml.notesSlide+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notesSlides/notesSlide21.xml" ContentType="application/vnd.openxmlformats-officedocument.presentationml.notesSlide+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notesSlides/notesSlide22.xml" ContentType="application/vnd.openxmlformats-officedocument.presentationml.notesSlide+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notesSlides/notesSlide23.xml" ContentType="application/vnd.openxmlformats-officedocument.presentationml.notesSlide+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notesSlides/notesSlide24.xml" ContentType="application/vnd.openxmlformats-officedocument.presentationml.notesSlide+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notesSlides/notesSlide25.xml" ContentType="application/vnd.openxmlformats-officedocument.presentationml.notesSlide+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notesSlides/notesSlide26.xml" ContentType="application/vnd.openxmlformats-officedocument.presentationml.notesSlide+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notesSlides/notesSlide27.xml" ContentType="application/vnd.openxmlformats-officedocument.presentationml.notesSlide+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notesSlides/notesSlide28.xml" ContentType="application/vnd.openxmlformats-officedocument.presentationml.notesSlide+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notesSlides/notesSlide29.xml" ContentType="application/vnd.openxmlformats-officedocument.presentationml.notesSlide+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notesSlides/notesSlide30.xml" ContentType="application/vnd.openxmlformats-officedocument.presentationml.notesSlide+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notesSlides/notesSlide31.xml" ContentType="application/vnd.openxmlformats-officedocument.presentationml.notesSlide+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notesSlides/notesSlide32.xml" ContentType="application/vnd.openxmlformats-officedocument.presentationml.notesSlide+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notesSlides/notesSlide33.xml" ContentType="application/vnd.openxmlformats-officedocument.presentationml.notesSlide+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notesSlides/notesSlide34.xml" ContentType="application/vnd.openxmlformats-officedocument.presentationml.notesSlide+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notesSlides/notesSlide35.xml" ContentType="application/vnd.openxmlformats-officedocument.presentationml.notesSlide+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notesSlides/notesSlide36.xml" ContentType="application/vnd.openxmlformats-officedocument.presentationml.notesSlide+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96" r:id="rId4"/>
  </p:sldMasterIdLst>
  <p:notesMasterIdLst>
    <p:notesMasterId r:id="rId42"/>
  </p:notesMasterIdLst>
  <p:handoutMasterIdLst>
    <p:handoutMasterId r:id="rId43"/>
  </p:handoutMasterIdLst>
  <p:sldIdLst>
    <p:sldId id="256" r:id="rId5"/>
    <p:sldId id="283" r:id="rId6"/>
    <p:sldId id="298" r:id="rId7"/>
    <p:sldId id="262" r:id="rId8"/>
    <p:sldId id="257" r:id="rId9"/>
    <p:sldId id="320" r:id="rId10"/>
    <p:sldId id="321" r:id="rId11"/>
    <p:sldId id="322" r:id="rId12"/>
    <p:sldId id="323" r:id="rId13"/>
    <p:sldId id="324" r:id="rId14"/>
    <p:sldId id="325" r:id="rId15"/>
    <p:sldId id="319" r:id="rId16"/>
    <p:sldId id="326" r:id="rId17"/>
    <p:sldId id="350" r:id="rId18"/>
    <p:sldId id="328" r:id="rId19"/>
    <p:sldId id="329" r:id="rId20"/>
    <p:sldId id="330" r:id="rId21"/>
    <p:sldId id="331" r:id="rId22"/>
    <p:sldId id="327" r:id="rId23"/>
    <p:sldId id="333" r:id="rId24"/>
    <p:sldId id="334" r:id="rId25"/>
    <p:sldId id="338" r:id="rId26"/>
    <p:sldId id="335" r:id="rId27"/>
    <p:sldId id="347" r:id="rId28"/>
    <p:sldId id="346" r:id="rId29"/>
    <p:sldId id="336" r:id="rId30"/>
    <p:sldId id="348" r:id="rId31"/>
    <p:sldId id="337" r:id="rId32"/>
    <p:sldId id="339" r:id="rId33"/>
    <p:sldId id="351" r:id="rId34"/>
    <p:sldId id="341" r:id="rId35"/>
    <p:sldId id="342" r:id="rId36"/>
    <p:sldId id="343" r:id="rId37"/>
    <p:sldId id="344" r:id="rId38"/>
    <p:sldId id="349" r:id="rId39"/>
    <p:sldId id="345" r:id="rId40"/>
    <p:sldId id="282"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080"/>
    <a:srgbClr val="B3B3B3"/>
    <a:srgbClr val="4C0026"/>
    <a:srgbClr val="800040"/>
    <a:srgbClr val="205658"/>
    <a:srgbClr val="FF6666"/>
    <a:srgbClr val="8D9C36"/>
    <a:srgbClr val="DCE6F2"/>
    <a:srgbClr val="8EB4E3"/>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403" autoAdjust="0"/>
    <p:restoredTop sz="95179" autoAdjust="0"/>
  </p:normalViewPr>
  <p:slideViewPr>
    <p:cSldViewPr>
      <p:cViewPr varScale="1">
        <p:scale>
          <a:sx n="79" d="100"/>
          <a:sy n="79" d="100"/>
        </p:scale>
        <p:origin x="917"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handoutMaster" Target="handoutMasters/handout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4500CD-902D-3048-B13C-C18E712BB0E5}" type="doc">
      <dgm:prSet loTypeId="urn:microsoft.com/office/officeart/2005/8/layout/vList5" loCatId="" qsTypeId="urn:microsoft.com/office/officeart/2005/8/quickstyle/simple4" qsCatId="simple" csTypeId="urn:microsoft.com/office/officeart/2005/8/colors/accent1_2" csCatId="accent1" phldr="1"/>
      <dgm:spPr/>
      <dgm:t>
        <a:bodyPr/>
        <a:lstStyle/>
        <a:p>
          <a:endParaRPr lang="en-US"/>
        </a:p>
      </dgm:t>
    </dgm:pt>
    <dgm:pt modelId="{71E86743-3C5C-F64A-A134-8AF356B6DEEE}">
      <dgm:prSet phldrT="[Text]"/>
      <dgm:spPr>
        <a:solidFill>
          <a:srgbClr val="004080"/>
        </a:solidFill>
      </dgm:spPr>
      <dgm:t>
        <a:bodyPr/>
        <a:lstStyle/>
        <a:p>
          <a:r>
            <a:rPr lang="en-US" dirty="0" err="1"/>
            <a:t>Niveau</a:t>
          </a:r>
          <a:r>
            <a:rPr lang="en-US" dirty="0"/>
            <a:t> 5</a:t>
          </a:r>
        </a:p>
      </dgm:t>
    </dgm:pt>
    <dgm:pt modelId="{57B4F4DD-C875-5743-BC7E-CE5719C41C18}" type="parTrans" cxnId="{C20EA977-F225-304E-A8F4-9883ED1C1D97}">
      <dgm:prSet/>
      <dgm:spPr/>
      <dgm:t>
        <a:bodyPr/>
        <a:lstStyle/>
        <a:p>
          <a:endParaRPr lang="en-US"/>
        </a:p>
      </dgm:t>
    </dgm:pt>
    <dgm:pt modelId="{2BEEB269-1535-A145-BCF4-4ED531D3F66D}" type="sibTrans" cxnId="{C20EA977-F225-304E-A8F4-9883ED1C1D97}">
      <dgm:prSet/>
      <dgm:spPr/>
      <dgm:t>
        <a:bodyPr/>
        <a:lstStyle/>
        <a:p>
          <a:endParaRPr lang="en-US"/>
        </a:p>
      </dgm:t>
    </dgm:pt>
    <dgm:pt modelId="{92B43559-7D99-B34E-9FAD-ADC7E90EC3D5}">
      <dgm:prSet phldrT="[Text]"/>
      <dgm:spPr/>
      <dgm:t>
        <a:bodyPr/>
        <a:lstStyle/>
        <a:p>
          <a:r>
            <a:rPr lang="en-US" dirty="0" err="1"/>
            <a:t>Rendement</a:t>
          </a:r>
          <a:r>
            <a:rPr lang="en-US" dirty="0"/>
            <a:t> de </a:t>
          </a:r>
          <a:r>
            <a:rPr lang="en-US" dirty="0" err="1"/>
            <a:t>l’investissement</a:t>
          </a:r>
          <a:endParaRPr lang="en-US" dirty="0"/>
        </a:p>
      </dgm:t>
    </dgm:pt>
    <dgm:pt modelId="{C6E9DC99-EFB4-C941-87B5-5B1CC6B9CB62}" type="parTrans" cxnId="{80DCC1C8-61CF-594A-8A28-F40612C7ACC6}">
      <dgm:prSet/>
      <dgm:spPr/>
      <dgm:t>
        <a:bodyPr/>
        <a:lstStyle/>
        <a:p>
          <a:endParaRPr lang="en-US"/>
        </a:p>
      </dgm:t>
    </dgm:pt>
    <dgm:pt modelId="{57D14855-621A-6B45-8824-4415BEECCF55}" type="sibTrans" cxnId="{80DCC1C8-61CF-594A-8A28-F40612C7ACC6}">
      <dgm:prSet/>
      <dgm:spPr/>
      <dgm:t>
        <a:bodyPr/>
        <a:lstStyle/>
        <a:p>
          <a:endParaRPr lang="en-US"/>
        </a:p>
      </dgm:t>
    </dgm:pt>
    <dgm:pt modelId="{08EBE080-844A-6843-9DCA-C0E185FD727C}">
      <dgm:prSet phldrT="[Text]"/>
      <dgm:spPr>
        <a:solidFill>
          <a:srgbClr val="004080"/>
        </a:solidFill>
      </dgm:spPr>
      <dgm:t>
        <a:bodyPr/>
        <a:lstStyle/>
        <a:p>
          <a:r>
            <a:rPr lang="en-US" dirty="0" err="1"/>
            <a:t>Niveau</a:t>
          </a:r>
          <a:r>
            <a:rPr lang="en-US" dirty="0"/>
            <a:t> 4</a:t>
          </a:r>
        </a:p>
      </dgm:t>
    </dgm:pt>
    <dgm:pt modelId="{92821E48-8673-2F46-8F47-E87631F4E22B}" type="parTrans" cxnId="{37522C8D-91F0-F945-85EA-C23E6DBB207D}">
      <dgm:prSet/>
      <dgm:spPr/>
      <dgm:t>
        <a:bodyPr/>
        <a:lstStyle/>
        <a:p>
          <a:endParaRPr lang="en-US"/>
        </a:p>
      </dgm:t>
    </dgm:pt>
    <dgm:pt modelId="{2DADA080-B259-4B43-9338-62B506A3934B}" type="sibTrans" cxnId="{37522C8D-91F0-F945-85EA-C23E6DBB207D}">
      <dgm:prSet/>
      <dgm:spPr/>
      <dgm:t>
        <a:bodyPr/>
        <a:lstStyle/>
        <a:p>
          <a:endParaRPr lang="en-US"/>
        </a:p>
      </dgm:t>
    </dgm:pt>
    <dgm:pt modelId="{A9B84EDE-B384-3D46-8520-2692C4486E2E}">
      <dgm:prSet phldrT="[Text]"/>
      <dgm:spPr/>
      <dgm:t>
        <a:bodyPr/>
        <a:lstStyle/>
        <a:p>
          <a:r>
            <a:rPr lang="en-US" dirty="0"/>
            <a:t>Impact</a:t>
          </a:r>
        </a:p>
      </dgm:t>
    </dgm:pt>
    <dgm:pt modelId="{8FBBDE60-5A9A-7E4A-A419-41801690B416}" type="parTrans" cxnId="{B5F557DA-5DC1-C340-86B2-A0FF9AF3E4CC}">
      <dgm:prSet/>
      <dgm:spPr/>
      <dgm:t>
        <a:bodyPr/>
        <a:lstStyle/>
        <a:p>
          <a:endParaRPr lang="en-US"/>
        </a:p>
      </dgm:t>
    </dgm:pt>
    <dgm:pt modelId="{6AF645F5-948D-1D48-BD25-B3334897B278}" type="sibTrans" cxnId="{B5F557DA-5DC1-C340-86B2-A0FF9AF3E4CC}">
      <dgm:prSet/>
      <dgm:spPr/>
      <dgm:t>
        <a:bodyPr/>
        <a:lstStyle/>
        <a:p>
          <a:endParaRPr lang="en-US"/>
        </a:p>
      </dgm:t>
    </dgm:pt>
    <dgm:pt modelId="{64EDC11C-03D7-904B-8212-5998864282CB}">
      <dgm:prSet phldrT="[Text]"/>
      <dgm:spPr>
        <a:solidFill>
          <a:srgbClr val="004080"/>
        </a:solidFill>
      </dgm:spPr>
      <dgm:t>
        <a:bodyPr/>
        <a:lstStyle/>
        <a:p>
          <a:r>
            <a:rPr lang="en-US" dirty="0" err="1"/>
            <a:t>Niveau</a:t>
          </a:r>
          <a:r>
            <a:rPr lang="en-US" dirty="0"/>
            <a:t> 3</a:t>
          </a:r>
        </a:p>
      </dgm:t>
    </dgm:pt>
    <dgm:pt modelId="{A0DBA1FD-8A05-F14B-8075-975FF9326342}" type="parTrans" cxnId="{53994EA6-EB2D-0C46-9834-45032C7A6530}">
      <dgm:prSet/>
      <dgm:spPr/>
      <dgm:t>
        <a:bodyPr/>
        <a:lstStyle/>
        <a:p>
          <a:endParaRPr lang="en-US"/>
        </a:p>
      </dgm:t>
    </dgm:pt>
    <dgm:pt modelId="{1C328FA4-BE7E-C646-B989-D9434C077152}" type="sibTrans" cxnId="{53994EA6-EB2D-0C46-9834-45032C7A6530}">
      <dgm:prSet/>
      <dgm:spPr/>
      <dgm:t>
        <a:bodyPr/>
        <a:lstStyle/>
        <a:p>
          <a:endParaRPr lang="en-US"/>
        </a:p>
      </dgm:t>
    </dgm:pt>
    <dgm:pt modelId="{1D8737BC-A0BE-1647-BDDC-6909D41B2618}">
      <dgm:prSet phldrT="[Text]"/>
      <dgm:spPr/>
      <dgm:t>
        <a:bodyPr/>
        <a:lstStyle/>
        <a:p>
          <a:r>
            <a:rPr lang="en-US" dirty="0"/>
            <a:t>Application</a:t>
          </a:r>
        </a:p>
      </dgm:t>
    </dgm:pt>
    <dgm:pt modelId="{A47A6E7A-9185-0B45-91A7-EBE1AFDA49CE}" type="parTrans" cxnId="{3BEA8F0B-0531-6240-BB43-48A123E4ADF7}">
      <dgm:prSet/>
      <dgm:spPr/>
      <dgm:t>
        <a:bodyPr/>
        <a:lstStyle/>
        <a:p>
          <a:endParaRPr lang="en-US"/>
        </a:p>
      </dgm:t>
    </dgm:pt>
    <dgm:pt modelId="{598508C5-C1B1-D349-9028-ED2A09BF5110}" type="sibTrans" cxnId="{3BEA8F0B-0531-6240-BB43-48A123E4ADF7}">
      <dgm:prSet/>
      <dgm:spPr/>
      <dgm:t>
        <a:bodyPr/>
        <a:lstStyle/>
        <a:p>
          <a:endParaRPr lang="en-US"/>
        </a:p>
      </dgm:t>
    </dgm:pt>
    <dgm:pt modelId="{10DD6347-1F3E-3D41-B3C7-89E51E83100F}">
      <dgm:prSet phldrT="[Text]"/>
      <dgm:spPr>
        <a:solidFill>
          <a:srgbClr val="004080"/>
        </a:solidFill>
      </dgm:spPr>
      <dgm:t>
        <a:bodyPr/>
        <a:lstStyle/>
        <a:p>
          <a:r>
            <a:rPr lang="en-US" dirty="0" err="1"/>
            <a:t>Niveau</a:t>
          </a:r>
          <a:r>
            <a:rPr lang="en-US" dirty="0"/>
            <a:t> 2</a:t>
          </a:r>
        </a:p>
      </dgm:t>
    </dgm:pt>
    <dgm:pt modelId="{08ADD320-B57E-E043-B6F0-8280CBAAC2BB}" type="parTrans" cxnId="{158E39A2-25AE-6C44-A194-AFAE2D52A0E9}">
      <dgm:prSet/>
      <dgm:spPr/>
      <dgm:t>
        <a:bodyPr/>
        <a:lstStyle/>
        <a:p>
          <a:endParaRPr lang="en-US"/>
        </a:p>
      </dgm:t>
    </dgm:pt>
    <dgm:pt modelId="{BDD100A2-9C6F-A848-A720-58B68846810B}" type="sibTrans" cxnId="{158E39A2-25AE-6C44-A194-AFAE2D52A0E9}">
      <dgm:prSet/>
      <dgm:spPr/>
      <dgm:t>
        <a:bodyPr/>
        <a:lstStyle/>
        <a:p>
          <a:endParaRPr lang="en-US"/>
        </a:p>
      </dgm:t>
    </dgm:pt>
    <dgm:pt modelId="{6F6BCD60-74F9-C44E-90C9-8087C02A9A73}">
      <dgm:prSet phldrT="[Text]"/>
      <dgm:spPr/>
      <dgm:t>
        <a:bodyPr/>
        <a:lstStyle/>
        <a:p>
          <a:r>
            <a:rPr lang="en-US" dirty="0" err="1"/>
            <a:t>Apprentissage</a:t>
          </a:r>
          <a:endParaRPr lang="en-US" dirty="0"/>
        </a:p>
      </dgm:t>
    </dgm:pt>
    <dgm:pt modelId="{E80F3F0A-B25A-9B4D-B6CC-4037AF1AB59C}" type="parTrans" cxnId="{EDE046C3-0473-D046-8053-E9E2B445955F}">
      <dgm:prSet/>
      <dgm:spPr/>
      <dgm:t>
        <a:bodyPr/>
        <a:lstStyle/>
        <a:p>
          <a:endParaRPr lang="en-US"/>
        </a:p>
      </dgm:t>
    </dgm:pt>
    <dgm:pt modelId="{12BAECC4-68A2-A14F-94C1-F039E1D4EF21}" type="sibTrans" cxnId="{EDE046C3-0473-D046-8053-E9E2B445955F}">
      <dgm:prSet/>
      <dgm:spPr/>
      <dgm:t>
        <a:bodyPr/>
        <a:lstStyle/>
        <a:p>
          <a:endParaRPr lang="en-US"/>
        </a:p>
      </dgm:t>
    </dgm:pt>
    <dgm:pt modelId="{8F5F549B-F47F-8948-A4FA-15004530D05B}">
      <dgm:prSet phldrT="[Text]"/>
      <dgm:spPr>
        <a:solidFill>
          <a:srgbClr val="004080"/>
        </a:solidFill>
      </dgm:spPr>
      <dgm:t>
        <a:bodyPr/>
        <a:lstStyle/>
        <a:p>
          <a:r>
            <a:rPr lang="en-US" dirty="0" err="1"/>
            <a:t>Niveau</a:t>
          </a:r>
          <a:r>
            <a:rPr lang="en-US" dirty="0"/>
            <a:t> 1</a:t>
          </a:r>
        </a:p>
      </dgm:t>
    </dgm:pt>
    <dgm:pt modelId="{4F5F8DA9-A9F1-674F-B832-B29AAB3E65AE}" type="parTrans" cxnId="{D39EFFEE-93E5-1141-8930-789F21E946B3}">
      <dgm:prSet/>
      <dgm:spPr/>
      <dgm:t>
        <a:bodyPr/>
        <a:lstStyle/>
        <a:p>
          <a:endParaRPr lang="en-US"/>
        </a:p>
      </dgm:t>
    </dgm:pt>
    <dgm:pt modelId="{FBC85768-422B-974E-80B8-5A1559477052}" type="sibTrans" cxnId="{D39EFFEE-93E5-1141-8930-789F21E946B3}">
      <dgm:prSet/>
      <dgm:spPr/>
      <dgm:t>
        <a:bodyPr/>
        <a:lstStyle/>
        <a:p>
          <a:endParaRPr lang="en-US"/>
        </a:p>
      </dgm:t>
    </dgm:pt>
    <dgm:pt modelId="{F4E93690-5997-6E49-A527-9B1997F81C37}">
      <dgm:prSet phldrT="[Text]"/>
      <dgm:spPr/>
      <dgm:t>
        <a:bodyPr/>
        <a:lstStyle/>
        <a:p>
          <a:r>
            <a:rPr lang="en-US" dirty="0" err="1"/>
            <a:t>Réaction</a:t>
          </a:r>
          <a:endParaRPr lang="en-US" dirty="0"/>
        </a:p>
      </dgm:t>
    </dgm:pt>
    <dgm:pt modelId="{EFB9E660-1153-C746-9D67-225918E69D7A}" type="parTrans" cxnId="{80D3F4CE-A3D2-9143-ACC9-E23E7E4DE02F}">
      <dgm:prSet/>
      <dgm:spPr/>
      <dgm:t>
        <a:bodyPr/>
        <a:lstStyle/>
        <a:p>
          <a:endParaRPr lang="en-US"/>
        </a:p>
      </dgm:t>
    </dgm:pt>
    <dgm:pt modelId="{421CFA50-F2D7-EC4F-91B6-0F99995DE96E}" type="sibTrans" cxnId="{80D3F4CE-A3D2-9143-ACC9-E23E7E4DE02F}">
      <dgm:prSet/>
      <dgm:spPr/>
      <dgm:t>
        <a:bodyPr/>
        <a:lstStyle/>
        <a:p>
          <a:endParaRPr lang="en-US"/>
        </a:p>
      </dgm:t>
    </dgm:pt>
    <dgm:pt modelId="{091678FA-C3E5-134F-88B4-99684716F938}" type="pres">
      <dgm:prSet presAssocID="{B54500CD-902D-3048-B13C-C18E712BB0E5}" presName="Name0" presStyleCnt="0">
        <dgm:presLayoutVars>
          <dgm:dir/>
          <dgm:animLvl val="lvl"/>
          <dgm:resizeHandles val="exact"/>
        </dgm:presLayoutVars>
      </dgm:prSet>
      <dgm:spPr/>
    </dgm:pt>
    <dgm:pt modelId="{651FECC4-6256-9C43-AF9D-ACD35B6EF09E}" type="pres">
      <dgm:prSet presAssocID="{71E86743-3C5C-F64A-A134-8AF356B6DEEE}" presName="linNode" presStyleCnt="0"/>
      <dgm:spPr/>
    </dgm:pt>
    <dgm:pt modelId="{97022027-0EC9-5541-A20B-7D8E5845A205}" type="pres">
      <dgm:prSet presAssocID="{71E86743-3C5C-F64A-A134-8AF356B6DEEE}" presName="parentText" presStyleLbl="node1" presStyleIdx="0" presStyleCnt="5" custScaleX="85034" custScaleY="73564">
        <dgm:presLayoutVars>
          <dgm:chMax val="1"/>
          <dgm:bulletEnabled val="1"/>
        </dgm:presLayoutVars>
      </dgm:prSet>
      <dgm:spPr/>
    </dgm:pt>
    <dgm:pt modelId="{31E9DC28-3D64-164A-94B5-B06E7919E4CB}" type="pres">
      <dgm:prSet presAssocID="{71E86743-3C5C-F64A-A134-8AF356B6DEEE}" presName="descendantText" presStyleLbl="alignAccFollowNode1" presStyleIdx="0" presStyleCnt="5">
        <dgm:presLayoutVars>
          <dgm:bulletEnabled val="1"/>
        </dgm:presLayoutVars>
      </dgm:prSet>
      <dgm:spPr/>
    </dgm:pt>
    <dgm:pt modelId="{69CD8F3E-6967-DD48-9238-5C186C0D0BD4}" type="pres">
      <dgm:prSet presAssocID="{2BEEB269-1535-A145-BCF4-4ED531D3F66D}" presName="sp" presStyleCnt="0"/>
      <dgm:spPr/>
    </dgm:pt>
    <dgm:pt modelId="{A2E557B5-6787-6940-8F56-F453B81DA647}" type="pres">
      <dgm:prSet presAssocID="{08EBE080-844A-6843-9DCA-C0E185FD727C}" presName="linNode" presStyleCnt="0"/>
      <dgm:spPr/>
    </dgm:pt>
    <dgm:pt modelId="{3EEE5871-55F3-934F-BBF0-32D6445AB0C3}" type="pres">
      <dgm:prSet presAssocID="{08EBE080-844A-6843-9DCA-C0E185FD727C}" presName="parentText" presStyleLbl="node1" presStyleIdx="1" presStyleCnt="5" custScaleX="85034" custScaleY="73564">
        <dgm:presLayoutVars>
          <dgm:chMax val="1"/>
          <dgm:bulletEnabled val="1"/>
        </dgm:presLayoutVars>
      </dgm:prSet>
      <dgm:spPr/>
    </dgm:pt>
    <dgm:pt modelId="{84B83402-07E7-894B-8BE8-3B1FEF313106}" type="pres">
      <dgm:prSet presAssocID="{08EBE080-844A-6843-9DCA-C0E185FD727C}" presName="descendantText" presStyleLbl="alignAccFollowNode1" presStyleIdx="1" presStyleCnt="5">
        <dgm:presLayoutVars>
          <dgm:bulletEnabled val="1"/>
        </dgm:presLayoutVars>
      </dgm:prSet>
      <dgm:spPr/>
    </dgm:pt>
    <dgm:pt modelId="{9F6A0E90-CA35-9145-BAD8-4B87760D0C00}" type="pres">
      <dgm:prSet presAssocID="{2DADA080-B259-4B43-9338-62B506A3934B}" presName="sp" presStyleCnt="0"/>
      <dgm:spPr/>
    </dgm:pt>
    <dgm:pt modelId="{AEA2EAB2-78F0-5049-A6FB-085CC8AF72E6}" type="pres">
      <dgm:prSet presAssocID="{64EDC11C-03D7-904B-8212-5998864282CB}" presName="linNode" presStyleCnt="0"/>
      <dgm:spPr/>
    </dgm:pt>
    <dgm:pt modelId="{5A7B5994-0F0B-4B4E-A177-068BB7668AB1}" type="pres">
      <dgm:prSet presAssocID="{64EDC11C-03D7-904B-8212-5998864282CB}" presName="parentText" presStyleLbl="node1" presStyleIdx="2" presStyleCnt="5" custScaleX="85034" custScaleY="73564">
        <dgm:presLayoutVars>
          <dgm:chMax val="1"/>
          <dgm:bulletEnabled val="1"/>
        </dgm:presLayoutVars>
      </dgm:prSet>
      <dgm:spPr/>
    </dgm:pt>
    <dgm:pt modelId="{F091A856-0FA2-6C44-873F-4087C5B8D31E}" type="pres">
      <dgm:prSet presAssocID="{64EDC11C-03D7-904B-8212-5998864282CB}" presName="descendantText" presStyleLbl="alignAccFollowNode1" presStyleIdx="2" presStyleCnt="5">
        <dgm:presLayoutVars>
          <dgm:bulletEnabled val="1"/>
        </dgm:presLayoutVars>
      </dgm:prSet>
      <dgm:spPr/>
    </dgm:pt>
    <dgm:pt modelId="{1F0AD490-37CA-8E4D-B73F-BCB1D2A62769}" type="pres">
      <dgm:prSet presAssocID="{1C328FA4-BE7E-C646-B989-D9434C077152}" presName="sp" presStyleCnt="0"/>
      <dgm:spPr/>
    </dgm:pt>
    <dgm:pt modelId="{57409AC2-AAC2-8744-A70F-E7F649826C89}" type="pres">
      <dgm:prSet presAssocID="{10DD6347-1F3E-3D41-B3C7-89E51E83100F}" presName="linNode" presStyleCnt="0"/>
      <dgm:spPr/>
    </dgm:pt>
    <dgm:pt modelId="{30603497-8C69-2841-8343-C9BA519EE2DC}" type="pres">
      <dgm:prSet presAssocID="{10DD6347-1F3E-3D41-B3C7-89E51E83100F}" presName="parentText" presStyleLbl="node1" presStyleIdx="3" presStyleCnt="5" custScaleX="85034" custScaleY="73564">
        <dgm:presLayoutVars>
          <dgm:chMax val="1"/>
          <dgm:bulletEnabled val="1"/>
        </dgm:presLayoutVars>
      </dgm:prSet>
      <dgm:spPr/>
    </dgm:pt>
    <dgm:pt modelId="{E0215915-AF5F-D84C-897F-60581F3D4289}" type="pres">
      <dgm:prSet presAssocID="{10DD6347-1F3E-3D41-B3C7-89E51E83100F}" presName="descendantText" presStyleLbl="alignAccFollowNode1" presStyleIdx="3" presStyleCnt="5">
        <dgm:presLayoutVars>
          <dgm:bulletEnabled val="1"/>
        </dgm:presLayoutVars>
      </dgm:prSet>
      <dgm:spPr/>
    </dgm:pt>
    <dgm:pt modelId="{D46FB846-FAA6-5E45-A77E-AF62C9C19367}" type="pres">
      <dgm:prSet presAssocID="{BDD100A2-9C6F-A848-A720-58B68846810B}" presName="sp" presStyleCnt="0"/>
      <dgm:spPr/>
    </dgm:pt>
    <dgm:pt modelId="{7AC5378D-3E32-8340-8E6A-2F0FD67C91A2}" type="pres">
      <dgm:prSet presAssocID="{8F5F549B-F47F-8948-A4FA-15004530D05B}" presName="linNode" presStyleCnt="0"/>
      <dgm:spPr/>
    </dgm:pt>
    <dgm:pt modelId="{486B857D-B491-854E-A215-FF9B5C656393}" type="pres">
      <dgm:prSet presAssocID="{8F5F549B-F47F-8948-A4FA-15004530D05B}" presName="parentText" presStyleLbl="node1" presStyleIdx="4" presStyleCnt="5" custScaleX="85034" custScaleY="73564">
        <dgm:presLayoutVars>
          <dgm:chMax val="1"/>
          <dgm:bulletEnabled val="1"/>
        </dgm:presLayoutVars>
      </dgm:prSet>
      <dgm:spPr/>
    </dgm:pt>
    <dgm:pt modelId="{D2C28667-2976-A34F-ACFE-CA056C016C16}" type="pres">
      <dgm:prSet presAssocID="{8F5F549B-F47F-8948-A4FA-15004530D05B}" presName="descendantText" presStyleLbl="alignAccFollowNode1" presStyleIdx="4" presStyleCnt="5">
        <dgm:presLayoutVars>
          <dgm:bulletEnabled val="1"/>
        </dgm:presLayoutVars>
      </dgm:prSet>
      <dgm:spPr/>
    </dgm:pt>
  </dgm:ptLst>
  <dgm:cxnLst>
    <dgm:cxn modelId="{C7725F0B-62AF-AC43-A526-8802D5CBE55D}" type="presOf" srcId="{B54500CD-902D-3048-B13C-C18E712BB0E5}" destId="{091678FA-C3E5-134F-88B4-99684716F938}" srcOrd="0" destOrd="0" presId="urn:microsoft.com/office/officeart/2005/8/layout/vList5"/>
    <dgm:cxn modelId="{3BEA8F0B-0531-6240-BB43-48A123E4ADF7}" srcId="{64EDC11C-03D7-904B-8212-5998864282CB}" destId="{1D8737BC-A0BE-1647-BDDC-6909D41B2618}" srcOrd="0" destOrd="0" parTransId="{A47A6E7A-9185-0B45-91A7-EBE1AFDA49CE}" sibTransId="{598508C5-C1B1-D349-9028-ED2A09BF5110}"/>
    <dgm:cxn modelId="{89A31A24-751C-F748-AD04-75489995514E}" type="presOf" srcId="{1D8737BC-A0BE-1647-BDDC-6909D41B2618}" destId="{F091A856-0FA2-6C44-873F-4087C5B8D31E}" srcOrd="0" destOrd="0" presId="urn:microsoft.com/office/officeart/2005/8/layout/vList5"/>
    <dgm:cxn modelId="{05737E46-1C4B-FB41-BED0-E77A178F1347}" type="presOf" srcId="{8F5F549B-F47F-8948-A4FA-15004530D05B}" destId="{486B857D-B491-854E-A215-FF9B5C656393}" srcOrd="0" destOrd="0" presId="urn:microsoft.com/office/officeart/2005/8/layout/vList5"/>
    <dgm:cxn modelId="{61BF9A46-8193-E340-AB91-3FDD2054A19E}" type="presOf" srcId="{64EDC11C-03D7-904B-8212-5998864282CB}" destId="{5A7B5994-0F0B-4B4E-A177-068BB7668AB1}" srcOrd="0" destOrd="0" presId="urn:microsoft.com/office/officeart/2005/8/layout/vList5"/>
    <dgm:cxn modelId="{377BE869-36C4-EF48-BF62-CA2F57A5D439}" type="presOf" srcId="{6F6BCD60-74F9-C44E-90C9-8087C02A9A73}" destId="{E0215915-AF5F-D84C-897F-60581F3D4289}" srcOrd="0" destOrd="0" presId="urn:microsoft.com/office/officeart/2005/8/layout/vList5"/>
    <dgm:cxn modelId="{D7CE4C4D-F301-2C4B-8AFD-D04AB6114FCD}" type="presOf" srcId="{08EBE080-844A-6843-9DCA-C0E185FD727C}" destId="{3EEE5871-55F3-934F-BBF0-32D6445AB0C3}" srcOrd="0" destOrd="0" presId="urn:microsoft.com/office/officeart/2005/8/layout/vList5"/>
    <dgm:cxn modelId="{C20EA977-F225-304E-A8F4-9883ED1C1D97}" srcId="{B54500CD-902D-3048-B13C-C18E712BB0E5}" destId="{71E86743-3C5C-F64A-A134-8AF356B6DEEE}" srcOrd="0" destOrd="0" parTransId="{57B4F4DD-C875-5743-BC7E-CE5719C41C18}" sibTransId="{2BEEB269-1535-A145-BCF4-4ED531D3F66D}"/>
    <dgm:cxn modelId="{37522C8D-91F0-F945-85EA-C23E6DBB207D}" srcId="{B54500CD-902D-3048-B13C-C18E712BB0E5}" destId="{08EBE080-844A-6843-9DCA-C0E185FD727C}" srcOrd="1" destOrd="0" parTransId="{92821E48-8673-2F46-8F47-E87631F4E22B}" sibTransId="{2DADA080-B259-4B43-9338-62B506A3934B}"/>
    <dgm:cxn modelId="{FB124D9A-6B44-A343-A1E7-1514027A4DF9}" type="presOf" srcId="{71E86743-3C5C-F64A-A134-8AF356B6DEEE}" destId="{97022027-0EC9-5541-A20B-7D8E5845A205}" srcOrd="0" destOrd="0" presId="urn:microsoft.com/office/officeart/2005/8/layout/vList5"/>
    <dgm:cxn modelId="{E54B82A0-7406-4F4D-9528-CF01301D2A3F}" type="presOf" srcId="{92B43559-7D99-B34E-9FAD-ADC7E90EC3D5}" destId="{31E9DC28-3D64-164A-94B5-B06E7919E4CB}" srcOrd="0" destOrd="0" presId="urn:microsoft.com/office/officeart/2005/8/layout/vList5"/>
    <dgm:cxn modelId="{158E39A2-25AE-6C44-A194-AFAE2D52A0E9}" srcId="{B54500CD-902D-3048-B13C-C18E712BB0E5}" destId="{10DD6347-1F3E-3D41-B3C7-89E51E83100F}" srcOrd="3" destOrd="0" parTransId="{08ADD320-B57E-E043-B6F0-8280CBAAC2BB}" sibTransId="{BDD100A2-9C6F-A848-A720-58B68846810B}"/>
    <dgm:cxn modelId="{6A78E6A2-A3B1-BD46-9D1F-50435408CD74}" type="presOf" srcId="{10DD6347-1F3E-3D41-B3C7-89E51E83100F}" destId="{30603497-8C69-2841-8343-C9BA519EE2DC}" srcOrd="0" destOrd="0" presId="urn:microsoft.com/office/officeart/2005/8/layout/vList5"/>
    <dgm:cxn modelId="{1B4164A5-19DF-CE4C-83AE-01C24884834E}" type="presOf" srcId="{A9B84EDE-B384-3D46-8520-2692C4486E2E}" destId="{84B83402-07E7-894B-8BE8-3B1FEF313106}" srcOrd="0" destOrd="0" presId="urn:microsoft.com/office/officeart/2005/8/layout/vList5"/>
    <dgm:cxn modelId="{53994EA6-EB2D-0C46-9834-45032C7A6530}" srcId="{B54500CD-902D-3048-B13C-C18E712BB0E5}" destId="{64EDC11C-03D7-904B-8212-5998864282CB}" srcOrd="2" destOrd="0" parTransId="{A0DBA1FD-8A05-F14B-8075-975FF9326342}" sibTransId="{1C328FA4-BE7E-C646-B989-D9434C077152}"/>
    <dgm:cxn modelId="{B85AC0B6-0130-3A42-8EAA-979028236FF7}" type="presOf" srcId="{F4E93690-5997-6E49-A527-9B1997F81C37}" destId="{D2C28667-2976-A34F-ACFE-CA056C016C16}" srcOrd="0" destOrd="0" presId="urn:microsoft.com/office/officeart/2005/8/layout/vList5"/>
    <dgm:cxn modelId="{EDE046C3-0473-D046-8053-E9E2B445955F}" srcId="{10DD6347-1F3E-3D41-B3C7-89E51E83100F}" destId="{6F6BCD60-74F9-C44E-90C9-8087C02A9A73}" srcOrd="0" destOrd="0" parTransId="{E80F3F0A-B25A-9B4D-B6CC-4037AF1AB59C}" sibTransId="{12BAECC4-68A2-A14F-94C1-F039E1D4EF21}"/>
    <dgm:cxn modelId="{80DCC1C8-61CF-594A-8A28-F40612C7ACC6}" srcId="{71E86743-3C5C-F64A-A134-8AF356B6DEEE}" destId="{92B43559-7D99-B34E-9FAD-ADC7E90EC3D5}" srcOrd="0" destOrd="0" parTransId="{C6E9DC99-EFB4-C941-87B5-5B1CC6B9CB62}" sibTransId="{57D14855-621A-6B45-8824-4415BEECCF55}"/>
    <dgm:cxn modelId="{80D3F4CE-A3D2-9143-ACC9-E23E7E4DE02F}" srcId="{8F5F549B-F47F-8948-A4FA-15004530D05B}" destId="{F4E93690-5997-6E49-A527-9B1997F81C37}" srcOrd="0" destOrd="0" parTransId="{EFB9E660-1153-C746-9D67-225918E69D7A}" sibTransId="{421CFA50-F2D7-EC4F-91B6-0F99995DE96E}"/>
    <dgm:cxn modelId="{B5F557DA-5DC1-C340-86B2-A0FF9AF3E4CC}" srcId="{08EBE080-844A-6843-9DCA-C0E185FD727C}" destId="{A9B84EDE-B384-3D46-8520-2692C4486E2E}" srcOrd="0" destOrd="0" parTransId="{8FBBDE60-5A9A-7E4A-A419-41801690B416}" sibTransId="{6AF645F5-948D-1D48-BD25-B3334897B278}"/>
    <dgm:cxn modelId="{D39EFFEE-93E5-1141-8930-789F21E946B3}" srcId="{B54500CD-902D-3048-B13C-C18E712BB0E5}" destId="{8F5F549B-F47F-8948-A4FA-15004530D05B}" srcOrd="4" destOrd="0" parTransId="{4F5F8DA9-A9F1-674F-B832-B29AAB3E65AE}" sibTransId="{FBC85768-422B-974E-80B8-5A1559477052}"/>
    <dgm:cxn modelId="{5E1D017D-134B-4549-89AE-729D59A055CE}" type="presParOf" srcId="{091678FA-C3E5-134F-88B4-99684716F938}" destId="{651FECC4-6256-9C43-AF9D-ACD35B6EF09E}" srcOrd="0" destOrd="0" presId="urn:microsoft.com/office/officeart/2005/8/layout/vList5"/>
    <dgm:cxn modelId="{7A6491C3-C83D-354C-9688-007E856E251D}" type="presParOf" srcId="{651FECC4-6256-9C43-AF9D-ACD35B6EF09E}" destId="{97022027-0EC9-5541-A20B-7D8E5845A205}" srcOrd="0" destOrd="0" presId="urn:microsoft.com/office/officeart/2005/8/layout/vList5"/>
    <dgm:cxn modelId="{4B130CC5-79FB-A74A-93FA-D9302AC672EF}" type="presParOf" srcId="{651FECC4-6256-9C43-AF9D-ACD35B6EF09E}" destId="{31E9DC28-3D64-164A-94B5-B06E7919E4CB}" srcOrd="1" destOrd="0" presId="urn:microsoft.com/office/officeart/2005/8/layout/vList5"/>
    <dgm:cxn modelId="{AE69446F-805A-FB41-ACBC-418C79A841B3}" type="presParOf" srcId="{091678FA-C3E5-134F-88B4-99684716F938}" destId="{69CD8F3E-6967-DD48-9238-5C186C0D0BD4}" srcOrd="1" destOrd="0" presId="urn:microsoft.com/office/officeart/2005/8/layout/vList5"/>
    <dgm:cxn modelId="{2CAF8A7D-AE83-4C42-B92C-418B029E8720}" type="presParOf" srcId="{091678FA-C3E5-134F-88B4-99684716F938}" destId="{A2E557B5-6787-6940-8F56-F453B81DA647}" srcOrd="2" destOrd="0" presId="urn:microsoft.com/office/officeart/2005/8/layout/vList5"/>
    <dgm:cxn modelId="{9EAFE4D7-2204-4B4E-ABFC-6DEB1787A157}" type="presParOf" srcId="{A2E557B5-6787-6940-8F56-F453B81DA647}" destId="{3EEE5871-55F3-934F-BBF0-32D6445AB0C3}" srcOrd="0" destOrd="0" presId="urn:microsoft.com/office/officeart/2005/8/layout/vList5"/>
    <dgm:cxn modelId="{E020402A-5689-DF47-8F1B-DA216725D956}" type="presParOf" srcId="{A2E557B5-6787-6940-8F56-F453B81DA647}" destId="{84B83402-07E7-894B-8BE8-3B1FEF313106}" srcOrd="1" destOrd="0" presId="urn:microsoft.com/office/officeart/2005/8/layout/vList5"/>
    <dgm:cxn modelId="{6F55EFA3-33BC-3348-9D61-C08F874AAECD}" type="presParOf" srcId="{091678FA-C3E5-134F-88B4-99684716F938}" destId="{9F6A0E90-CA35-9145-BAD8-4B87760D0C00}" srcOrd="3" destOrd="0" presId="urn:microsoft.com/office/officeart/2005/8/layout/vList5"/>
    <dgm:cxn modelId="{C4760B80-A839-0D49-840D-5044C3C4FDAF}" type="presParOf" srcId="{091678FA-C3E5-134F-88B4-99684716F938}" destId="{AEA2EAB2-78F0-5049-A6FB-085CC8AF72E6}" srcOrd="4" destOrd="0" presId="urn:microsoft.com/office/officeart/2005/8/layout/vList5"/>
    <dgm:cxn modelId="{8675A0D2-2712-9E4B-8EB8-5B718EB8CFCF}" type="presParOf" srcId="{AEA2EAB2-78F0-5049-A6FB-085CC8AF72E6}" destId="{5A7B5994-0F0B-4B4E-A177-068BB7668AB1}" srcOrd="0" destOrd="0" presId="urn:microsoft.com/office/officeart/2005/8/layout/vList5"/>
    <dgm:cxn modelId="{2C8387FD-35DA-BA4A-A23D-CBDE16492F16}" type="presParOf" srcId="{AEA2EAB2-78F0-5049-A6FB-085CC8AF72E6}" destId="{F091A856-0FA2-6C44-873F-4087C5B8D31E}" srcOrd="1" destOrd="0" presId="urn:microsoft.com/office/officeart/2005/8/layout/vList5"/>
    <dgm:cxn modelId="{23385A07-32C3-814D-B3ED-5C6375220E5C}" type="presParOf" srcId="{091678FA-C3E5-134F-88B4-99684716F938}" destId="{1F0AD490-37CA-8E4D-B73F-BCB1D2A62769}" srcOrd="5" destOrd="0" presId="urn:microsoft.com/office/officeart/2005/8/layout/vList5"/>
    <dgm:cxn modelId="{A8E4336F-4515-6A4E-8ADD-0FCE2F76FF44}" type="presParOf" srcId="{091678FA-C3E5-134F-88B4-99684716F938}" destId="{57409AC2-AAC2-8744-A70F-E7F649826C89}" srcOrd="6" destOrd="0" presId="urn:microsoft.com/office/officeart/2005/8/layout/vList5"/>
    <dgm:cxn modelId="{99690C63-8E4F-DA45-BB9E-9E0B5EB112B0}" type="presParOf" srcId="{57409AC2-AAC2-8744-A70F-E7F649826C89}" destId="{30603497-8C69-2841-8343-C9BA519EE2DC}" srcOrd="0" destOrd="0" presId="urn:microsoft.com/office/officeart/2005/8/layout/vList5"/>
    <dgm:cxn modelId="{6DB668B0-80D0-0C42-93D0-033E1650D72C}" type="presParOf" srcId="{57409AC2-AAC2-8744-A70F-E7F649826C89}" destId="{E0215915-AF5F-D84C-897F-60581F3D4289}" srcOrd="1" destOrd="0" presId="urn:microsoft.com/office/officeart/2005/8/layout/vList5"/>
    <dgm:cxn modelId="{39C44EAC-8FBE-6244-9212-2A059E068471}" type="presParOf" srcId="{091678FA-C3E5-134F-88B4-99684716F938}" destId="{D46FB846-FAA6-5E45-A77E-AF62C9C19367}" srcOrd="7" destOrd="0" presId="urn:microsoft.com/office/officeart/2005/8/layout/vList5"/>
    <dgm:cxn modelId="{301871A5-1532-FF4D-9E6B-195ED216A090}" type="presParOf" srcId="{091678FA-C3E5-134F-88B4-99684716F938}" destId="{7AC5378D-3E32-8340-8E6A-2F0FD67C91A2}" srcOrd="8" destOrd="0" presId="urn:microsoft.com/office/officeart/2005/8/layout/vList5"/>
    <dgm:cxn modelId="{221A0534-0C39-694E-9951-267B7F12E94D}" type="presParOf" srcId="{7AC5378D-3E32-8340-8E6A-2F0FD67C91A2}" destId="{486B857D-B491-854E-A215-FF9B5C656393}" srcOrd="0" destOrd="0" presId="urn:microsoft.com/office/officeart/2005/8/layout/vList5"/>
    <dgm:cxn modelId="{184ACA67-DCE8-2241-BE84-F3616235896E}" type="presParOf" srcId="{7AC5378D-3E32-8340-8E6A-2F0FD67C91A2}" destId="{D2C28667-2976-A34F-ACFE-CA056C016C16}" srcOrd="1" destOrd="0" presId="urn:microsoft.com/office/officeart/2005/8/layout/vList5"/>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E9DC28-3D64-164A-94B5-B06E7919E4CB}">
      <dsp:nvSpPr>
        <dsp:cNvPr id="0" name=""/>
        <dsp:cNvSpPr/>
      </dsp:nvSpPr>
      <dsp:spPr>
        <a:xfrm rot="5400000">
          <a:off x="4518868" y="-2031241"/>
          <a:ext cx="715863" cy="477926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060" tIns="49530" rIns="99060" bIns="49530" numCol="1" spcCol="1270" anchor="ctr" anchorCtr="0">
          <a:noAutofit/>
        </a:bodyPr>
        <a:lstStyle/>
        <a:p>
          <a:pPr marL="228600" lvl="1" indent="-228600" algn="l" defTabSz="1155700">
            <a:lnSpc>
              <a:spcPct val="90000"/>
            </a:lnSpc>
            <a:spcBef>
              <a:spcPct val="0"/>
            </a:spcBef>
            <a:spcAft>
              <a:spcPct val="15000"/>
            </a:spcAft>
            <a:buChar char="•"/>
          </a:pPr>
          <a:r>
            <a:rPr lang="en-US" sz="2600" kern="1200" dirty="0" err="1"/>
            <a:t>Rendement</a:t>
          </a:r>
          <a:r>
            <a:rPr lang="en-US" sz="2600" kern="1200" dirty="0"/>
            <a:t> de </a:t>
          </a:r>
          <a:r>
            <a:rPr lang="en-US" sz="2600" kern="1200" dirty="0" err="1"/>
            <a:t>l’investissement</a:t>
          </a:r>
          <a:endParaRPr lang="en-US" sz="2600" kern="1200" dirty="0"/>
        </a:p>
      </dsp:txBody>
      <dsp:txXfrm rot="-5400000">
        <a:off x="2487168" y="35405"/>
        <a:ext cx="4744318" cy="645971"/>
      </dsp:txXfrm>
    </dsp:sp>
    <dsp:sp modelId="{97022027-0EC9-5541-A20B-7D8E5845A205}">
      <dsp:nvSpPr>
        <dsp:cNvPr id="0" name=""/>
        <dsp:cNvSpPr/>
      </dsp:nvSpPr>
      <dsp:spPr>
        <a:xfrm>
          <a:off x="201168" y="29254"/>
          <a:ext cx="2285999" cy="658272"/>
        </a:xfrm>
        <a:prstGeom prst="roundRect">
          <a:avLst/>
        </a:prstGeom>
        <a:solidFill>
          <a:srgbClr val="00408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a:lnSpc>
              <a:spcPct val="90000"/>
            </a:lnSpc>
            <a:spcBef>
              <a:spcPct val="0"/>
            </a:spcBef>
            <a:spcAft>
              <a:spcPct val="35000"/>
            </a:spcAft>
            <a:buNone/>
          </a:pPr>
          <a:r>
            <a:rPr lang="en-US" sz="3300" kern="1200" dirty="0" err="1"/>
            <a:t>Niveau</a:t>
          </a:r>
          <a:r>
            <a:rPr lang="en-US" sz="3300" kern="1200" dirty="0"/>
            <a:t> 5</a:t>
          </a:r>
        </a:p>
      </dsp:txBody>
      <dsp:txXfrm>
        <a:off x="233302" y="61388"/>
        <a:ext cx="2221731" cy="594004"/>
      </dsp:txXfrm>
    </dsp:sp>
    <dsp:sp modelId="{84B83402-07E7-894B-8BE8-3B1FEF313106}">
      <dsp:nvSpPr>
        <dsp:cNvPr id="0" name=""/>
        <dsp:cNvSpPr/>
      </dsp:nvSpPr>
      <dsp:spPr>
        <a:xfrm rot="5400000">
          <a:off x="4518868" y="-1270636"/>
          <a:ext cx="715863" cy="477926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060" tIns="49530" rIns="99060" bIns="49530" numCol="1" spcCol="1270" anchor="ctr" anchorCtr="0">
          <a:noAutofit/>
        </a:bodyPr>
        <a:lstStyle/>
        <a:p>
          <a:pPr marL="228600" lvl="1" indent="-228600" algn="l" defTabSz="1155700">
            <a:lnSpc>
              <a:spcPct val="90000"/>
            </a:lnSpc>
            <a:spcBef>
              <a:spcPct val="0"/>
            </a:spcBef>
            <a:spcAft>
              <a:spcPct val="15000"/>
            </a:spcAft>
            <a:buChar char="•"/>
          </a:pPr>
          <a:r>
            <a:rPr lang="en-US" sz="2600" kern="1200" dirty="0"/>
            <a:t>Impact</a:t>
          </a:r>
        </a:p>
      </dsp:txBody>
      <dsp:txXfrm rot="-5400000">
        <a:off x="2487168" y="796010"/>
        <a:ext cx="4744318" cy="645971"/>
      </dsp:txXfrm>
    </dsp:sp>
    <dsp:sp modelId="{3EEE5871-55F3-934F-BBF0-32D6445AB0C3}">
      <dsp:nvSpPr>
        <dsp:cNvPr id="0" name=""/>
        <dsp:cNvSpPr/>
      </dsp:nvSpPr>
      <dsp:spPr>
        <a:xfrm>
          <a:off x="201168" y="789859"/>
          <a:ext cx="2285999" cy="658272"/>
        </a:xfrm>
        <a:prstGeom prst="roundRect">
          <a:avLst/>
        </a:prstGeom>
        <a:solidFill>
          <a:srgbClr val="00408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a:lnSpc>
              <a:spcPct val="90000"/>
            </a:lnSpc>
            <a:spcBef>
              <a:spcPct val="0"/>
            </a:spcBef>
            <a:spcAft>
              <a:spcPct val="35000"/>
            </a:spcAft>
            <a:buNone/>
          </a:pPr>
          <a:r>
            <a:rPr lang="en-US" sz="3300" kern="1200" dirty="0" err="1"/>
            <a:t>Niveau</a:t>
          </a:r>
          <a:r>
            <a:rPr lang="en-US" sz="3300" kern="1200" dirty="0"/>
            <a:t> 4</a:t>
          </a:r>
        </a:p>
      </dsp:txBody>
      <dsp:txXfrm>
        <a:off x="233302" y="821993"/>
        <a:ext cx="2221731" cy="594004"/>
      </dsp:txXfrm>
    </dsp:sp>
    <dsp:sp modelId="{F091A856-0FA2-6C44-873F-4087C5B8D31E}">
      <dsp:nvSpPr>
        <dsp:cNvPr id="0" name=""/>
        <dsp:cNvSpPr/>
      </dsp:nvSpPr>
      <dsp:spPr>
        <a:xfrm rot="5400000">
          <a:off x="4518868" y="-510032"/>
          <a:ext cx="715863" cy="477926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060" tIns="49530" rIns="99060" bIns="49530" numCol="1" spcCol="1270" anchor="ctr" anchorCtr="0">
          <a:noAutofit/>
        </a:bodyPr>
        <a:lstStyle/>
        <a:p>
          <a:pPr marL="228600" lvl="1" indent="-228600" algn="l" defTabSz="1155700">
            <a:lnSpc>
              <a:spcPct val="90000"/>
            </a:lnSpc>
            <a:spcBef>
              <a:spcPct val="0"/>
            </a:spcBef>
            <a:spcAft>
              <a:spcPct val="15000"/>
            </a:spcAft>
            <a:buChar char="•"/>
          </a:pPr>
          <a:r>
            <a:rPr lang="en-US" sz="2600" kern="1200" dirty="0"/>
            <a:t>Application</a:t>
          </a:r>
        </a:p>
      </dsp:txBody>
      <dsp:txXfrm rot="-5400000">
        <a:off x="2487168" y="1556614"/>
        <a:ext cx="4744318" cy="645971"/>
      </dsp:txXfrm>
    </dsp:sp>
    <dsp:sp modelId="{5A7B5994-0F0B-4B4E-A177-068BB7668AB1}">
      <dsp:nvSpPr>
        <dsp:cNvPr id="0" name=""/>
        <dsp:cNvSpPr/>
      </dsp:nvSpPr>
      <dsp:spPr>
        <a:xfrm>
          <a:off x="201168" y="1550463"/>
          <a:ext cx="2285999" cy="658272"/>
        </a:xfrm>
        <a:prstGeom prst="roundRect">
          <a:avLst/>
        </a:prstGeom>
        <a:solidFill>
          <a:srgbClr val="00408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a:lnSpc>
              <a:spcPct val="90000"/>
            </a:lnSpc>
            <a:spcBef>
              <a:spcPct val="0"/>
            </a:spcBef>
            <a:spcAft>
              <a:spcPct val="35000"/>
            </a:spcAft>
            <a:buNone/>
          </a:pPr>
          <a:r>
            <a:rPr lang="en-US" sz="3300" kern="1200" dirty="0" err="1"/>
            <a:t>Niveau</a:t>
          </a:r>
          <a:r>
            <a:rPr lang="en-US" sz="3300" kern="1200" dirty="0"/>
            <a:t> 3</a:t>
          </a:r>
        </a:p>
      </dsp:txBody>
      <dsp:txXfrm>
        <a:off x="233302" y="1582597"/>
        <a:ext cx="2221731" cy="594004"/>
      </dsp:txXfrm>
    </dsp:sp>
    <dsp:sp modelId="{E0215915-AF5F-D84C-897F-60581F3D4289}">
      <dsp:nvSpPr>
        <dsp:cNvPr id="0" name=""/>
        <dsp:cNvSpPr/>
      </dsp:nvSpPr>
      <dsp:spPr>
        <a:xfrm rot="5400000">
          <a:off x="4518868" y="250572"/>
          <a:ext cx="715863" cy="477926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060" tIns="49530" rIns="99060" bIns="49530" numCol="1" spcCol="1270" anchor="ctr" anchorCtr="0">
          <a:noAutofit/>
        </a:bodyPr>
        <a:lstStyle/>
        <a:p>
          <a:pPr marL="228600" lvl="1" indent="-228600" algn="l" defTabSz="1155700">
            <a:lnSpc>
              <a:spcPct val="90000"/>
            </a:lnSpc>
            <a:spcBef>
              <a:spcPct val="0"/>
            </a:spcBef>
            <a:spcAft>
              <a:spcPct val="15000"/>
            </a:spcAft>
            <a:buChar char="•"/>
          </a:pPr>
          <a:r>
            <a:rPr lang="en-US" sz="2600" kern="1200" dirty="0" err="1"/>
            <a:t>Apprentissage</a:t>
          </a:r>
          <a:endParaRPr lang="en-US" sz="2600" kern="1200" dirty="0"/>
        </a:p>
      </dsp:txBody>
      <dsp:txXfrm rot="-5400000">
        <a:off x="2487168" y="2317218"/>
        <a:ext cx="4744318" cy="645971"/>
      </dsp:txXfrm>
    </dsp:sp>
    <dsp:sp modelId="{30603497-8C69-2841-8343-C9BA519EE2DC}">
      <dsp:nvSpPr>
        <dsp:cNvPr id="0" name=""/>
        <dsp:cNvSpPr/>
      </dsp:nvSpPr>
      <dsp:spPr>
        <a:xfrm>
          <a:off x="201168" y="2311068"/>
          <a:ext cx="2285999" cy="658272"/>
        </a:xfrm>
        <a:prstGeom prst="roundRect">
          <a:avLst/>
        </a:prstGeom>
        <a:solidFill>
          <a:srgbClr val="00408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a:lnSpc>
              <a:spcPct val="90000"/>
            </a:lnSpc>
            <a:spcBef>
              <a:spcPct val="0"/>
            </a:spcBef>
            <a:spcAft>
              <a:spcPct val="35000"/>
            </a:spcAft>
            <a:buNone/>
          </a:pPr>
          <a:r>
            <a:rPr lang="en-US" sz="3300" kern="1200" dirty="0" err="1"/>
            <a:t>Niveau</a:t>
          </a:r>
          <a:r>
            <a:rPr lang="en-US" sz="3300" kern="1200" dirty="0"/>
            <a:t> 2</a:t>
          </a:r>
        </a:p>
      </dsp:txBody>
      <dsp:txXfrm>
        <a:off x="233302" y="2343202"/>
        <a:ext cx="2221731" cy="594004"/>
      </dsp:txXfrm>
    </dsp:sp>
    <dsp:sp modelId="{D2C28667-2976-A34F-ACFE-CA056C016C16}">
      <dsp:nvSpPr>
        <dsp:cNvPr id="0" name=""/>
        <dsp:cNvSpPr/>
      </dsp:nvSpPr>
      <dsp:spPr>
        <a:xfrm rot="5400000">
          <a:off x="4518868" y="1011177"/>
          <a:ext cx="715863" cy="477926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060" tIns="49530" rIns="99060" bIns="49530" numCol="1" spcCol="1270" anchor="ctr" anchorCtr="0">
          <a:noAutofit/>
        </a:bodyPr>
        <a:lstStyle/>
        <a:p>
          <a:pPr marL="228600" lvl="1" indent="-228600" algn="l" defTabSz="1155700">
            <a:lnSpc>
              <a:spcPct val="90000"/>
            </a:lnSpc>
            <a:spcBef>
              <a:spcPct val="0"/>
            </a:spcBef>
            <a:spcAft>
              <a:spcPct val="15000"/>
            </a:spcAft>
            <a:buChar char="•"/>
          </a:pPr>
          <a:r>
            <a:rPr lang="en-US" sz="2600" kern="1200" dirty="0" err="1"/>
            <a:t>Réaction</a:t>
          </a:r>
          <a:endParaRPr lang="en-US" sz="2600" kern="1200" dirty="0"/>
        </a:p>
      </dsp:txBody>
      <dsp:txXfrm rot="-5400000">
        <a:off x="2487168" y="3077823"/>
        <a:ext cx="4744318" cy="645971"/>
      </dsp:txXfrm>
    </dsp:sp>
    <dsp:sp modelId="{486B857D-B491-854E-A215-FF9B5C656393}">
      <dsp:nvSpPr>
        <dsp:cNvPr id="0" name=""/>
        <dsp:cNvSpPr/>
      </dsp:nvSpPr>
      <dsp:spPr>
        <a:xfrm>
          <a:off x="201168" y="3071673"/>
          <a:ext cx="2285999" cy="658272"/>
        </a:xfrm>
        <a:prstGeom prst="roundRect">
          <a:avLst/>
        </a:prstGeom>
        <a:solidFill>
          <a:srgbClr val="00408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a:lnSpc>
              <a:spcPct val="90000"/>
            </a:lnSpc>
            <a:spcBef>
              <a:spcPct val="0"/>
            </a:spcBef>
            <a:spcAft>
              <a:spcPct val="35000"/>
            </a:spcAft>
            <a:buNone/>
          </a:pPr>
          <a:r>
            <a:rPr lang="en-US" sz="3300" kern="1200" dirty="0" err="1"/>
            <a:t>Niveau</a:t>
          </a:r>
          <a:r>
            <a:rPr lang="en-US" sz="3300" kern="1200" dirty="0"/>
            <a:t> 1</a:t>
          </a:r>
        </a:p>
      </dsp:txBody>
      <dsp:txXfrm>
        <a:off x="233302" y="3103807"/>
        <a:ext cx="2221731" cy="594004"/>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99CC0FC-2BDE-084B-852C-86E1AEAD3E77}" type="datetimeFigureOut">
              <a:rPr lang="en-US" smtClean="0"/>
              <a:t>19-Aug-22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B3AC4F9-24D2-0145-B7DA-012D79642C0B}" type="slidenum">
              <a:rPr lang="en-US" smtClean="0"/>
              <a:t>‹#›</a:t>
            </a:fld>
            <a:endParaRPr lang="en-US"/>
          </a:p>
        </p:txBody>
      </p:sp>
    </p:spTree>
    <p:extLst>
      <p:ext uri="{BB962C8B-B14F-4D97-AF65-F5344CB8AC3E}">
        <p14:creationId xmlns:p14="http://schemas.microsoft.com/office/powerpoint/2010/main" val="41910530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9810E5-B9E1-7E45-A0FB-1A55435B13DB}" type="datetimeFigureOut">
              <a:rPr lang="en-US" smtClean="0"/>
              <a:t>19-Aug-22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42A593-4382-9548-BCBC-9AFA9F58022B}" type="slidenum">
              <a:rPr lang="en-US" smtClean="0"/>
              <a:t>‹#›</a:t>
            </a:fld>
            <a:endParaRPr lang="en-US"/>
          </a:p>
        </p:txBody>
      </p:sp>
    </p:spTree>
    <p:extLst>
      <p:ext uri="{BB962C8B-B14F-4D97-AF65-F5344CB8AC3E}">
        <p14:creationId xmlns:p14="http://schemas.microsoft.com/office/powerpoint/2010/main" val="270338981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42A593-4382-9548-BCBC-9AFA9F58022B}" type="slidenum">
              <a:rPr lang="en-US" smtClean="0"/>
              <a:t>0</a:t>
            </a:fld>
            <a:endParaRPr lang="en-US"/>
          </a:p>
        </p:txBody>
      </p:sp>
    </p:spTree>
    <p:extLst>
      <p:ext uri="{BB962C8B-B14F-4D97-AF65-F5344CB8AC3E}">
        <p14:creationId xmlns:p14="http://schemas.microsoft.com/office/powerpoint/2010/main" val="42146970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42A593-4382-9548-BCBC-9AFA9F58022B}" type="slidenum">
              <a:rPr lang="en-US" smtClean="0"/>
              <a:t>9</a:t>
            </a:fld>
            <a:endParaRPr lang="en-US"/>
          </a:p>
        </p:txBody>
      </p:sp>
    </p:spTree>
    <p:extLst>
      <p:ext uri="{BB962C8B-B14F-4D97-AF65-F5344CB8AC3E}">
        <p14:creationId xmlns:p14="http://schemas.microsoft.com/office/powerpoint/2010/main" val="33594902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42A593-4382-9548-BCBC-9AFA9F58022B}" type="slidenum">
              <a:rPr lang="en-US" smtClean="0"/>
              <a:t>10</a:t>
            </a:fld>
            <a:endParaRPr lang="en-US"/>
          </a:p>
        </p:txBody>
      </p:sp>
    </p:spTree>
    <p:extLst>
      <p:ext uri="{BB962C8B-B14F-4D97-AF65-F5344CB8AC3E}">
        <p14:creationId xmlns:p14="http://schemas.microsoft.com/office/powerpoint/2010/main" val="33594902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42A593-4382-9548-BCBC-9AFA9F58022B}" type="slidenum">
              <a:rPr lang="en-US" smtClean="0"/>
              <a:t>11</a:t>
            </a:fld>
            <a:endParaRPr lang="en-US"/>
          </a:p>
        </p:txBody>
      </p:sp>
    </p:spTree>
    <p:extLst>
      <p:ext uri="{BB962C8B-B14F-4D97-AF65-F5344CB8AC3E}">
        <p14:creationId xmlns:p14="http://schemas.microsoft.com/office/powerpoint/2010/main" val="2865060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42A593-4382-9548-BCBC-9AFA9F58022B}" type="slidenum">
              <a:rPr lang="en-US" smtClean="0"/>
              <a:t>12</a:t>
            </a:fld>
            <a:endParaRPr lang="en-US"/>
          </a:p>
        </p:txBody>
      </p:sp>
    </p:spTree>
    <p:extLst>
      <p:ext uri="{BB962C8B-B14F-4D97-AF65-F5344CB8AC3E}">
        <p14:creationId xmlns:p14="http://schemas.microsoft.com/office/powerpoint/2010/main" val="33594902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42A593-4382-9548-BCBC-9AFA9F58022B}" type="slidenum">
              <a:rPr lang="en-US" smtClean="0"/>
              <a:t>13</a:t>
            </a:fld>
            <a:endParaRPr lang="en-US"/>
          </a:p>
        </p:txBody>
      </p:sp>
    </p:spTree>
    <p:extLst>
      <p:ext uri="{BB962C8B-B14F-4D97-AF65-F5344CB8AC3E}">
        <p14:creationId xmlns:p14="http://schemas.microsoft.com/office/powerpoint/2010/main" val="33594902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42A593-4382-9548-BCBC-9AFA9F58022B}" type="slidenum">
              <a:rPr lang="en-US" smtClean="0"/>
              <a:t>14</a:t>
            </a:fld>
            <a:endParaRPr lang="en-US"/>
          </a:p>
        </p:txBody>
      </p:sp>
    </p:spTree>
    <p:extLst>
      <p:ext uri="{BB962C8B-B14F-4D97-AF65-F5344CB8AC3E}">
        <p14:creationId xmlns:p14="http://schemas.microsoft.com/office/powerpoint/2010/main" val="2865060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42A593-4382-9548-BCBC-9AFA9F58022B}" type="slidenum">
              <a:rPr lang="en-US" smtClean="0"/>
              <a:t>15</a:t>
            </a:fld>
            <a:endParaRPr lang="en-US"/>
          </a:p>
        </p:txBody>
      </p:sp>
    </p:spTree>
    <p:extLst>
      <p:ext uri="{BB962C8B-B14F-4D97-AF65-F5344CB8AC3E}">
        <p14:creationId xmlns:p14="http://schemas.microsoft.com/office/powerpoint/2010/main" val="33594902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42A593-4382-9548-BCBC-9AFA9F58022B}" type="slidenum">
              <a:rPr lang="en-US" smtClean="0"/>
              <a:t>16</a:t>
            </a:fld>
            <a:endParaRPr lang="en-US"/>
          </a:p>
        </p:txBody>
      </p:sp>
    </p:spTree>
    <p:extLst>
      <p:ext uri="{BB962C8B-B14F-4D97-AF65-F5344CB8AC3E}">
        <p14:creationId xmlns:p14="http://schemas.microsoft.com/office/powerpoint/2010/main" val="33594902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42A593-4382-9548-BCBC-9AFA9F58022B}" type="slidenum">
              <a:rPr lang="en-US" smtClean="0"/>
              <a:t>17</a:t>
            </a:fld>
            <a:endParaRPr lang="en-US"/>
          </a:p>
        </p:txBody>
      </p:sp>
    </p:spTree>
    <p:extLst>
      <p:ext uri="{BB962C8B-B14F-4D97-AF65-F5344CB8AC3E}">
        <p14:creationId xmlns:p14="http://schemas.microsoft.com/office/powerpoint/2010/main" val="2865060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42A593-4382-9548-BCBC-9AFA9F58022B}" type="slidenum">
              <a:rPr lang="en-US" smtClean="0"/>
              <a:t>18</a:t>
            </a:fld>
            <a:endParaRPr lang="en-US"/>
          </a:p>
        </p:txBody>
      </p:sp>
    </p:spTree>
    <p:extLst>
      <p:ext uri="{BB962C8B-B14F-4D97-AF65-F5344CB8AC3E}">
        <p14:creationId xmlns:p14="http://schemas.microsoft.com/office/powerpoint/2010/main" val="3359490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42A593-4382-9548-BCBC-9AFA9F58022B}"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7141158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42A593-4382-9548-BCBC-9AFA9F58022B}" type="slidenum">
              <a:rPr lang="en-US" smtClean="0"/>
              <a:t>19</a:t>
            </a:fld>
            <a:endParaRPr lang="en-US"/>
          </a:p>
        </p:txBody>
      </p:sp>
    </p:spTree>
    <p:extLst>
      <p:ext uri="{BB962C8B-B14F-4D97-AF65-F5344CB8AC3E}">
        <p14:creationId xmlns:p14="http://schemas.microsoft.com/office/powerpoint/2010/main" val="33594902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42A593-4382-9548-BCBC-9AFA9F58022B}" type="slidenum">
              <a:rPr lang="en-US" smtClean="0"/>
              <a:t>20</a:t>
            </a:fld>
            <a:endParaRPr lang="en-US"/>
          </a:p>
        </p:txBody>
      </p:sp>
    </p:spTree>
    <p:extLst>
      <p:ext uri="{BB962C8B-B14F-4D97-AF65-F5344CB8AC3E}">
        <p14:creationId xmlns:p14="http://schemas.microsoft.com/office/powerpoint/2010/main" val="33594902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42A593-4382-9548-BCBC-9AFA9F58022B}" type="slidenum">
              <a:rPr lang="en-US" smtClean="0"/>
              <a:t>21</a:t>
            </a:fld>
            <a:endParaRPr lang="en-US"/>
          </a:p>
        </p:txBody>
      </p:sp>
    </p:spTree>
    <p:extLst>
      <p:ext uri="{BB962C8B-B14F-4D97-AF65-F5344CB8AC3E}">
        <p14:creationId xmlns:p14="http://schemas.microsoft.com/office/powerpoint/2010/main" val="2865060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42A593-4382-9548-BCBC-9AFA9F58022B}" type="slidenum">
              <a:rPr lang="en-US" smtClean="0"/>
              <a:t>22</a:t>
            </a:fld>
            <a:endParaRPr lang="en-US"/>
          </a:p>
        </p:txBody>
      </p:sp>
    </p:spTree>
    <p:extLst>
      <p:ext uri="{BB962C8B-B14F-4D97-AF65-F5344CB8AC3E}">
        <p14:creationId xmlns:p14="http://schemas.microsoft.com/office/powerpoint/2010/main" val="33594902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42A593-4382-9548-BCBC-9AFA9F58022B}" type="slidenum">
              <a:rPr lang="en-US" smtClean="0"/>
              <a:t>23</a:t>
            </a:fld>
            <a:endParaRPr lang="en-US"/>
          </a:p>
        </p:txBody>
      </p:sp>
    </p:spTree>
    <p:extLst>
      <p:ext uri="{BB962C8B-B14F-4D97-AF65-F5344CB8AC3E}">
        <p14:creationId xmlns:p14="http://schemas.microsoft.com/office/powerpoint/2010/main" val="33594902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42A593-4382-9548-BCBC-9AFA9F58022B}" type="slidenum">
              <a:rPr lang="en-US" smtClean="0"/>
              <a:t>24</a:t>
            </a:fld>
            <a:endParaRPr lang="en-US"/>
          </a:p>
        </p:txBody>
      </p:sp>
    </p:spTree>
    <p:extLst>
      <p:ext uri="{BB962C8B-B14F-4D97-AF65-F5344CB8AC3E}">
        <p14:creationId xmlns:p14="http://schemas.microsoft.com/office/powerpoint/2010/main" val="33594902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42A593-4382-9548-BCBC-9AFA9F58022B}" type="slidenum">
              <a:rPr lang="en-US" smtClean="0"/>
              <a:t>25</a:t>
            </a:fld>
            <a:endParaRPr lang="en-US"/>
          </a:p>
        </p:txBody>
      </p:sp>
    </p:spTree>
    <p:extLst>
      <p:ext uri="{BB962C8B-B14F-4D97-AF65-F5344CB8AC3E}">
        <p14:creationId xmlns:p14="http://schemas.microsoft.com/office/powerpoint/2010/main" val="33594902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42A593-4382-9548-BCBC-9AFA9F58022B}" type="slidenum">
              <a:rPr lang="en-US" smtClean="0"/>
              <a:t>26</a:t>
            </a:fld>
            <a:endParaRPr lang="en-US"/>
          </a:p>
        </p:txBody>
      </p:sp>
    </p:spTree>
    <p:extLst>
      <p:ext uri="{BB962C8B-B14F-4D97-AF65-F5344CB8AC3E}">
        <p14:creationId xmlns:p14="http://schemas.microsoft.com/office/powerpoint/2010/main" val="2865060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42A593-4382-9548-BCBC-9AFA9F58022B}" type="slidenum">
              <a:rPr lang="en-US" smtClean="0"/>
              <a:t>27</a:t>
            </a:fld>
            <a:endParaRPr lang="en-US"/>
          </a:p>
        </p:txBody>
      </p:sp>
    </p:spTree>
    <p:extLst>
      <p:ext uri="{BB962C8B-B14F-4D97-AF65-F5344CB8AC3E}">
        <p14:creationId xmlns:p14="http://schemas.microsoft.com/office/powerpoint/2010/main" val="335949025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42A593-4382-9548-BCBC-9AFA9F58022B}" type="slidenum">
              <a:rPr lang="en-US" smtClean="0"/>
              <a:t>28</a:t>
            </a:fld>
            <a:endParaRPr lang="en-US"/>
          </a:p>
        </p:txBody>
      </p:sp>
    </p:spTree>
    <p:extLst>
      <p:ext uri="{BB962C8B-B14F-4D97-AF65-F5344CB8AC3E}">
        <p14:creationId xmlns:p14="http://schemas.microsoft.com/office/powerpoint/2010/main" val="33594902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42A593-4382-9548-BCBC-9AFA9F58022B}" type="slidenum">
              <a:rPr lang="en-US" smtClean="0"/>
              <a:t>2</a:t>
            </a:fld>
            <a:endParaRPr lang="en-US"/>
          </a:p>
        </p:txBody>
      </p:sp>
    </p:spTree>
    <p:extLst>
      <p:ext uri="{BB962C8B-B14F-4D97-AF65-F5344CB8AC3E}">
        <p14:creationId xmlns:p14="http://schemas.microsoft.com/office/powerpoint/2010/main" val="53591327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42A593-4382-9548-BCBC-9AFA9F58022B}" type="slidenum">
              <a:rPr lang="en-US" smtClean="0"/>
              <a:t>29</a:t>
            </a:fld>
            <a:endParaRPr lang="en-US"/>
          </a:p>
        </p:txBody>
      </p:sp>
    </p:spTree>
    <p:extLst>
      <p:ext uri="{BB962C8B-B14F-4D97-AF65-F5344CB8AC3E}">
        <p14:creationId xmlns:p14="http://schemas.microsoft.com/office/powerpoint/2010/main" val="335949025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42A593-4382-9548-BCBC-9AFA9F58022B}" type="slidenum">
              <a:rPr lang="en-US" smtClean="0"/>
              <a:t>30</a:t>
            </a:fld>
            <a:endParaRPr lang="en-US"/>
          </a:p>
        </p:txBody>
      </p:sp>
    </p:spTree>
    <p:extLst>
      <p:ext uri="{BB962C8B-B14F-4D97-AF65-F5344CB8AC3E}">
        <p14:creationId xmlns:p14="http://schemas.microsoft.com/office/powerpoint/2010/main" val="335949025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42A593-4382-9548-BCBC-9AFA9F58022B}" type="slidenum">
              <a:rPr lang="en-US" smtClean="0"/>
              <a:t>31</a:t>
            </a:fld>
            <a:endParaRPr lang="en-US"/>
          </a:p>
        </p:txBody>
      </p:sp>
    </p:spTree>
    <p:extLst>
      <p:ext uri="{BB962C8B-B14F-4D97-AF65-F5344CB8AC3E}">
        <p14:creationId xmlns:p14="http://schemas.microsoft.com/office/powerpoint/2010/main" val="335949025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42A593-4382-9548-BCBC-9AFA9F58022B}" type="slidenum">
              <a:rPr lang="en-US" smtClean="0"/>
              <a:t>32</a:t>
            </a:fld>
            <a:endParaRPr lang="en-US"/>
          </a:p>
        </p:txBody>
      </p:sp>
    </p:spTree>
    <p:extLst>
      <p:ext uri="{BB962C8B-B14F-4D97-AF65-F5344CB8AC3E}">
        <p14:creationId xmlns:p14="http://schemas.microsoft.com/office/powerpoint/2010/main" val="335949025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42A593-4382-9548-BCBC-9AFA9F58022B}" type="slidenum">
              <a:rPr lang="en-US" smtClean="0"/>
              <a:t>33</a:t>
            </a:fld>
            <a:endParaRPr lang="en-US"/>
          </a:p>
        </p:txBody>
      </p:sp>
    </p:spTree>
    <p:extLst>
      <p:ext uri="{BB962C8B-B14F-4D97-AF65-F5344CB8AC3E}">
        <p14:creationId xmlns:p14="http://schemas.microsoft.com/office/powerpoint/2010/main" val="335949025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42A593-4382-9548-BCBC-9AFA9F58022B}" type="slidenum">
              <a:rPr lang="en-US" smtClean="0"/>
              <a:t>34</a:t>
            </a:fld>
            <a:endParaRPr lang="en-US"/>
          </a:p>
        </p:txBody>
      </p:sp>
    </p:spTree>
    <p:extLst>
      <p:ext uri="{BB962C8B-B14F-4D97-AF65-F5344CB8AC3E}">
        <p14:creationId xmlns:p14="http://schemas.microsoft.com/office/powerpoint/2010/main" val="335949025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42A593-4382-9548-BCBC-9AFA9F58022B}" type="slidenum">
              <a:rPr lang="en-US" smtClean="0"/>
              <a:t>35</a:t>
            </a:fld>
            <a:endParaRPr lang="en-US"/>
          </a:p>
        </p:txBody>
      </p:sp>
    </p:spTree>
    <p:extLst>
      <p:ext uri="{BB962C8B-B14F-4D97-AF65-F5344CB8AC3E}">
        <p14:creationId xmlns:p14="http://schemas.microsoft.com/office/powerpoint/2010/main" val="3359490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42A593-4382-9548-BCBC-9AFA9F58022B}" type="slidenum">
              <a:rPr lang="en-US" smtClean="0"/>
              <a:t>3</a:t>
            </a:fld>
            <a:endParaRPr lang="en-US"/>
          </a:p>
        </p:txBody>
      </p:sp>
    </p:spTree>
    <p:extLst>
      <p:ext uri="{BB962C8B-B14F-4D97-AF65-F5344CB8AC3E}">
        <p14:creationId xmlns:p14="http://schemas.microsoft.com/office/powerpoint/2010/main" val="12214871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42A593-4382-9548-BCBC-9AFA9F58022B}" type="slidenum">
              <a:rPr lang="en-US" smtClean="0"/>
              <a:t>4</a:t>
            </a:fld>
            <a:endParaRPr lang="en-US"/>
          </a:p>
        </p:txBody>
      </p:sp>
    </p:spTree>
    <p:extLst>
      <p:ext uri="{BB962C8B-B14F-4D97-AF65-F5344CB8AC3E}">
        <p14:creationId xmlns:p14="http://schemas.microsoft.com/office/powerpoint/2010/main" val="33594902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42A593-4382-9548-BCBC-9AFA9F58022B}" type="slidenum">
              <a:rPr lang="en-US" smtClean="0"/>
              <a:t>5</a:t>
            </a:fld>
            <a:endParaRPr lang="en-US"/>
          </a:p>
        </p:txBody>
      </p:sp>
    </p:spTree>
    <p:extLst>
      <p:ext uri="{BB962C8B-B14F-4D97-AF65-F5344CB8AC3E}">
        <p14:creationId xmlns:p14="http://schemas.microsoft.com/office/powerpoint/2010/main" val="33594902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42A593-4382-9548-BCBC-9AFA9F58022B}" type="slidenum">
              <a:rPr lang="en-US" smtClean="0"/>
              <a:t>6</a:t>
            </a:fld>
            <a:endParaRPr lang="en-US"/>
          </a:p>
        </p:txBody>
      </p:sp>
    </p:spTree>
    <p:extLst>
      <p:ext uri="{BB962C8B-B14F-4D97-AF65-F5344CB8AC3E}">
        <p14:creationId xmlns:p14="http://schemas.microsoft.com/office/powerpoint/2010/main" val="33594902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42A593-4382-9548-BCBC-9AFA9F58022B}" type="slidenum">
              <a:rPr lang="en-US" smtClean="0"/>
              <a:t>7</a:t>
            </a:fld>
            <a:endParaRPr lang="en-US"/>
          </a:p>
        </p:txBody>
      </p:sp>
    </p:spTree>
    <p:extLst>
      <p:ext uri="{BB962C8B-B14F-4D97-AF65-F5344CB8AC3E}">
        <p14:creationId xmlns:p14="http://schemas.microsoft.com/office/powerpoint/2010/main" val="33594902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42A593-4382-9548-BCBC-9AFA9F58022B}" type="slidenum">
              <a:rPr lang="en-US" smtClean="0"/>
              <a:t>8</a:t>
            </a:fld>
            <a:endParaRPr lang="en-US"/>
          </a:p>
        </p:txBody>
      </p:sp>
    </p:spTree>
    <p:extLst>
      <p:ext uri="{BB962C8B-B14F-4D97-AF65-F5344CB8AC3E}">
        <p14:creationId xmlns:p14="http://schemas.microsoft.com/office/powerpoint/2010/main" val="3359490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DB24B31-ACE0-F547-8C2A-5E53FD9CD1DC}" type="datetime1">
              <a:rPr lang="en-US" smtClean="0"/>
              <a:t>19-Aug-22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61161-F363-4909-B3BA-F2D719A844EB}" type="slidenum">
              <a:rPr lang="en-US" smtClean="0"/>
              <a:t>‹#›</a:t>
            </a:fld>
            <a:endParaRPr lang="en-US"/>
          </a:p>
        </p:txBody>
      </p:sp>
    </p:spTree>
    <p:extLst>
      <p:ext uri="{BB962C8B-B14F-4D97-AF65-F5344CB8AC3E}">
        <p14:creationId xmlns:p14="http://schemas.microsoft.com/office/powerpoint/2010/main" val="3516580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2FE951-9F77-0E47-911C-86FD149859FA}" type="datetime1">
              <a:rPr lang="en-US" smtClean="0"/>
              <a:t>19-Aug-22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61161-F363-4909-B3BA-F2D719A844EB}" type="slidenum">
              <a:rPr lang="en-US" smtClean="0"/>
              <a:t>‹#›</a:t>
            </a:fld>
            <a:endParaRPr lang="en-US"/>
          </a:p>
        </p:txBody>
      </p:sp>
    </p:spTree>
    <p:extLst>
      <p:ext uri="{BB962C8B-B14F-4D97-AF65-F5344CB8AC3E}">
        <p14:creationId xmlns:p14="http://schemas.microsoft.com/office/powerpoint/2010/main" val="1749636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1691BD-A017-2F4A-8C9F-18B6D335A2E7}" type="datetime1">
              <a:rPr lang="en-US" smtClean="0"/>
              <a:t>19-Aug-22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61161-F363-4909-B3BA-F2D719A844EB}" type="slidenum">
              <a:rPr lang="en-US" smtClean="0"/>
              <a:t>‹#›</a:t>
            </a:fld>
            <a:endParaRPr lang="en-US"/>
          </a:p>
        </p:txBody>
      </p:sp>
    </p:spTree>
    <p:extLst>
      <p:ext uri="{BB962C8B-B14F-4D97-AF65-F5344CB8AC3E}">
        <p14:creationId xmlns:p14="http://schemas.microsoft.com/office/powerpoint/2010/main" val="3410444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769FE6-3256-724F-A287-3742D15497A5}" type="datetime1">
              <a:rPr lang="en-US" smtClean="0"/>
              <a:t>19-Aug-22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61161-F363-4909-B3BA-F2D719A844EB}" type="slidenum">
              <a:rPr lang="en-US" smtClean="0"/>
              <a:t>‹#›</a:t>
            </a:fld>
            <a:endParaRPr lang="en-US"/>
          </a:p>
        </p:txBody>
      </p:sp>
    </p:spTree>
    <p:extLst>
      <p:ext uri="{BB962C8B-B14F-4D97-AF65-F5344CB8AC3E}">
        <p14:creationId xmlns:p14="http://schemas.microsoft.com/office/powerpoint/2010/main" val="714377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B37DDDE-7C8D-4B40-B70F-4C9D569D2491}" type="datetime1">
              <a:rPr lang="en-US" smtClean="0"/>
              <a:t>19-Aug-22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61161-F363-4909-B3BA-F2D719A844EB}" type="slidenum">
              <a:rPr lang="en-US" smtClean="0"/>
              <a:t>‹#›</a:t>
            </a:fld>
            <a:endParaRPr lang="en-US"/>
          </a:p>
        </p:txBody>
      </p:sp>
    </p:spTree>
    <p:extLst>
      <p:ext uri="{BB962C8B-B14F-4D97-AF65-F5344CB8AC3E}">
        <p14:creationId xmlns:p14="http://schemas.microsoft.com/office/powerpoint/2010/main" val="824523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9F4C7B3-C942-824B-A87A-343F2FEC0D13}" type="datetime1">
              <a:rPr lang="en-US" smtClean="0"/>
              <a:t>19-Aug-22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261161-F363-4909-B3BA-F2D719A844EB}" type="slidenum">
              <a:rPr lang="en-US" smtClean="0"/>
              <a:t>‹#›</a:t>
            </a:fld>
            <a:endParaRPr lang="en-US"/>
          </a:p>
        </p:txBody>
      </p:sp>
    </p:spTree>
    <p:extLst>
      <p:ext uri="{BB962C8B-B14F-4D97-AF65-F5344CB8AC3E}">
        <p14:creationId xmlns:p14="http://schemas.microsoft.com/office/powerpoint/2010/main" val="1441319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34D73BB-F4AE-0B41-A7ED-9113B6047745}" type="datetime1">
              <a:rPr lang="en-US" smtClean="0"/>
              <a:t>19-Aug-22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261161-F363-4909-B3BA-F2D719A844EB}" type="slidenum">
              <a:rPr lang="en-US" smtClean="0"/>
              <a:t>‹#›</a:t>
            </a:fld>
            <a:endParaRPr lang="en-US"/>
          </a:p>
        </p:txBody>
      </p:sp>
    </p:spTree>
    <p:extLst>
      <p:ext uri="{BB962C8B-B14F-4D97-AF65-F5344CB8AC3E}">
        <p14:creationId xmlns:p14="http://schemas.microsoft.com/office/powerpoint/2010/main" val="2983848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B9E4255-F5BE-0445-B1B0-8FD43F2E8489}" type="datetime1">
              <a:rPr lang="en-US" smtClean="0"/>
              <a:t>19-Aug-22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261161-F363-4909-B3BA-F2D719A844EB}" type="slidenum">
              <a:rPr lang="en-US" smtClean="0"/>
              <a:t>‹#›</a:t>
            </a:fld>
            <a:endParaRPr lang="en-US"/>
          </a:p>
        </p:txBody>
      </p:sp>
    </p:spTree>
    <p:extLst>
      <p:ext uri="{BB962C8B-B14F-4D97-AF65-F5344CB8AC3E}">
        <p14:creationId xmlns:p14="http://schemas.microsoft.com/office/powerpoint/2010/main" val="1353027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E493B2-68D1-BC45-A179-00E32D0B48E3}" type="datetime1">
              <a:rPr lang="en-US" smtClean="0"/>
              <a:t>19-Aug-22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261161-F363-4909-B3BA-F2D719A844EB}" type="slidenum">
              <a:rPr lang="en-US" smtClean="0"/>
              <a:t>‹#›</a:t>
            </a:fld>
            <a:endParaRPr lang="en-US"/>
          </a:p>
        </p:txBody>
      </p:sp>
    </p:spTree>
    <p:extLst>
      <p:ext uri="{BB962C8B-B14F-4D97-AF65-F5344CB8AC3E}">
        <p14:creationId xmlns:p14="http://schemas.microsoft.com/office/powerpoint/2010/main" val="3532348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C83F7A-29E4-F045-AC12-411FDACB4997}" type="datetime1">
              <a:rPr lang="en-US" smtClean="0"/>
              <a:t>19-Aug-22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261161-F363-4909-B3BA-F2D719A844EB}" type="slidenum">
              <a:rPr lang="en-US" smtClean="0"/>
              <a:t>‹#›</a:t>
            </a:fld>
            <a:endParaRPr lang="en-US"/>
          </a:p>
        </p:txBody>
      </p:sp>
    </p:spTree>
    <p:extLst>
      <p:ext uri="{BB962C8B-B14F-4D97-AF65-F5344CB8AC3E}">
        <p14:creationId xmlns:p14="http://schemas.microsoft.com/office/powerpoint/2010/main" val="1352029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B9B594-1210-B948-8D31-3B544F5D6C5B}" type="datetime1">
              <a:rPr lang="en-US" smtClean="0"/>
              <a:t>19-Aug-22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261161-F363-4909-B3BA-F2D719A844EB}" type="slidenum">
              <a:rPr lang="en-US" smtClean="0"/>
              <a:t>‹#›</a:t>
            </a:fld>
            <a:endParaRPr lang="en-US"/>
          </a:p>
        </p:txBody>
      </p:sp>
    </p:spTree>
    <p:extLst>
      <p:ext uri="{BB962C8B-B14F-4D97-AF65-F5344CB8AC3E}">
        <p14:creationId xmlns:p14="http://schemas.microsoft.com/office/powerpoint/2010/main" val="3429288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0D2E31-5621-F547-819F-82E55C0B7381}" type="datetime1">
              <a:rPr lang="en-US" smtClean="0"/>
              <a:t>19-Aug-22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261161-F363-4909-B3BA-F2D719A844EB}" type="slidenum">
              <a:rPr lang="en-US" smtClean="0"/>
              <a:t>‹#›</a:t>
            </a:fld>
            <a:endParaRPr lang="en-US"/>
          </a:p>
        </p:txBody>
      </p:sp>
    </p:spTree>
    <p:extLst>
      <p:ext uri="{BB962C8B-B14F-4D97-AF65-F5344CB8AC3E}">
        <p14:creationId xmlns:p14="http://schemas.microsoft.com/office/powerpoint/2010/main" val="8154169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1.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8" Type="http://schemas.openxmlformats.org/officeDocument/2006/relationships/notesSlide" Target="../notesSlides/notesSlide10.xml"/><Relationship Id="rId3" Type="http://schemas.openxmlformats.org/officeDocument/2006/relationships/tags" Target="../tags/tag48.xml"/><Relationship Id="rId7" Type="http://schemas.openxmlformats.org/officeDocument/2006/relationships/slideLayout" Target="../slideLayouts/slideLayout1.xml"/><Relationship Id="rId2" Type="http://schemas.openxmlformats.org/officeDocument/2006/relationships/tags" Target="../tags/tag47.xml"/><Relationship Id="rId1" Type="http://schemas.openxmlformats.org/officeDocument/2006/relationships/tags" Target="../tags/tag46.xml"/><Relationship Id="rId6" Type="http://schemas.openxmlformats.org/officeDocument/2006/relationships/tags" Target="../tags/tag51.xml"/><Relationship Id="rId5" Type="http://schemas.openxmlformats.org/officeDocument/2006/relationships/tags" Target="../tags/tag50.xml"/><Relationship Id="rId4" Type="http://schemas.openxmlformats.org/officeDocument/2006/relationships/tags" Target="../tags/tag49.xml"/><Relationship Id="rId9" Type="http://schemas.openxmlformats.org/officeDocument/2006/relationships/image" Target="../media/image2.png"/></Relationships>
</file>

<file path=ppt/slides/_rels/slide11.xml.rels><?xml version="1.0" encoding="UTF-8" standalone="yes"?>
<Relationships xmlns="http://schemas.openxmlformats.org/package/2006/relationships"><Relationship Id="rId8" Type="http://schemas.openxmlformats.org/officeDocument/2006/relationships/notesSlide" Target="../notesSlides/notesSlide11.xml"/><Relationship Id="rId3" Type="http://schemas.openxmlformats.org/officeDocument/2006/relationships/tags" Target="../tags/tag54.xml"/><Relationship Id="rId7" Type="http://schemas.openxmlformats.org/officeDocument/2006/relationships/slideLayout" Target="../slideLayouts/slideLayout1.xml"/><Relationship Id="rId2" Type="http://schemas.openxmlformats.org/officeDocument/2006/relationships/tags" Target="../tags/tag53.xml"/><Relationship Id="rId1" Type="http://schemas.openxmlformats.org/officeDocument/2006/relationships/tags" Target="../tags/tag52.xml"/><Relationship Id="rId6" Type="http://schemas.openxmlformats.org/officeDocument/2006/relationships/tags" Target="../tags/tag57.xml"/><Relationship Id="rId5" Type="http://schemas.openxmlformats.org/officeDocument/2006/relationships/tags" Target="../tags/tag56.xml"/><Relationship Id="rId4" Type="http://schemas.openxmlformats.org/officeDocument/2006/relationships/tags" Target="../tags/tag55.xml"/><Relationship Id="rId9" Type="http://schemas.openxmlformats.org/officeDocument/2006/relationships/image" Target="../media/image2.png"/></Relationships>
</file>

<file path=ppt/slides/_rels/slide12.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60.xml"/><Relationship Id="rId7" Type="http://schemas.openxmlformats.org/officeDocument/2006/relationships/tags" Target="../tags/tag64.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tags" Target="../tags/tag63.xml"/><Relationship Id="rId5" Type="http://schemas.openxmlformats.org/officeDocument/2006/relationships/tags" Target="../tags/tag62.xml"/><Relationship Id="rId10" Type="http://schemas.openxmlformats.org/officeDocument/2006/relationships/image" Target="../media/image2.png"/><Relationship Id="rId4" Type="http://schemas.openxmlformats.org/officeDocument/2006/relationships/tags" Target="../tags/tag61.xml"/><Relationship Id="rId9"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8" Type="http://schemas.openxmlformats.org/officeDocument/2006/relationships/notesSlide" Target="../notesSlides/notesSlide13.xml"/><Relationship Id="rId3" Type="http://schemas.openxmlformats.org/officeDocument/2006/relationships/tags" Target="../tags/tag67.xml"/><Relationship Id="rId7" Type="http://schemas.openxmlformats.org/officeDocument/2006/relationships/slideLayout" Target="../slideLayouts/slideLayout1.xml"/><Relationship Id="rId2" Type="http://schemas.openxmlformats.org/officeDocument/2006/relationships/tags" Target="../tags/tag66.xml"/><Relationship Id="rId1" Type="http://schemas.openxmlformats.org/officeDocument/2006/relationships/tags" Target="../tags/tag65.xml"/><Relationship Id="rId6" Type="http://schemas.openxmlformats.org/officeDocument/2006/relationships/tags" Target="../tags/tag70.xml"/><Relationship Id="rId5" Type="http://schemas.openxmlformats.org/officeDocument/2006/relationships/tags" Target="../tags/tag69.xml"/><Relationship Id="rId4" Type="http://schemas.openxmlformats.org/officeDocument/2006/relationships/tags" Target="../tags/tag68.xml"/><Relationship Id="rId9" Type="http://schemas.openxmlformats.org/officeDocument/2006/relationships/image" Target="../media/image2.png"/></Relationships>
</file>

<file path=ppt/slides/_rels/slide14.xml.rels><?xml version="1.0" encoding="UTF-8" standalone="yes"?>
<Relationships xmlns="http://schemas.openxmlformats.org/package/2006/relationships"><Relationship Id="rId8" Type="http://schemas.openxmlformats.org/officeDocument/2006/relationships/notesSlide" Target="../notesSlides/notesSlide14.xml"/><Relationship Id="rId3" Type="http://schemas.openxmlformats.org/officeDocument/2006/relationships/tags" Target="../tags/tag73.xml"/><Relationship Id="rId7" Type="http://schemas.openxmlformats.org/officeDocument/2006/relationships/slideLayout" Target="../slideLayouts/slideLayout1.xml"/><Relationship Id="rId2" Type="http://schemas.openxmlformats.org/officeDocument/2006/relationships/tags" Target="../tags/tag72.xml"/><Relationship Id="rId1" Type="http://schemas.openxmlformats.org/officeDocument/2006/relationships/tags" Target="../tags/tag71.xml"/><Relationship Id="rId6" Type="http://schemas.openxmlformats.org/officeDocument/2006/relationships/tags" Target="../tags/tag76.xml"/><Relationship Id="rId5" Type="http://schemas.openxmlformats.org/officeDocument/2006/relationships/tags" Target="../tags/tag75.xml"/><Relationship Id="rId4" Type="http://schemas.openxmlformats.org/officeDocument/2006/relationships/tags" Target="../tags/tag74.xml"/><Relationship Id="rId9" Type="http://schemas.openxmlformats.org/officeDocument/2006/relationships/image" Target="../media/image2.png"/></Relationships>
</file>

<file path=ppt/slides/_rels/slide15.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79.xml"/><Relationship Id="rId7" Type="http://schemas.openxmlformats.org/officeDocument/2006/relationships/tags" Target="../tags/tag83.xml"/><Relationship Id="rId2" Type="http://schemas.openxmlformats.org/officeDocument/2006/relationships/tags" Target="../tags/tag78.xml"/><Relationship Id="rId1" Type="http://schemas.openxmlformats.org/officeDocument/2006/relationships/tags" Target="../tags/tag77.xml"/><Relationship Id="rId6" Type="http://schemas.openxmlformats.org/officeDocument/2006/relationships/tags" Target="../tags/tag82.xml"/><Relationship Id="rId5" Type="http://schemas.openxmlformats.org/officeDocument/2006/relationships/tags" Target="../tags/tag81.xml"/><Relationship Id="rId10" Type="http://schemas.openxmlformats.org/officeDocument/2006/relationships/image" Target="../media/image2.png"/><Relationship Id="rId4" Type="http://schemas.openxmlformats.org/officeDocument/2006/relationships/tags" Target="../tags/tag80.xml"/><Relationship Id="rId9"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8" Type="http://schemas.openxmlformats.org/officeDocument/2006/relationships/notesSlide" Target="../notesSlides/notesSlide16.xml"/><Relationship Id="rId3" Type="http://schemas.openxmlformats.org/officeDocument/2006/relationships/tags" Target="../tags/tag86.xml"/><Relationship Id="rId7" Type="http://schemas.openxmlformats.org/officeDocument/2006/relationships/slideLayout" Target="../slideLayouts/slideLayout1.xml"/><Relationship Id="rId2" Type="http://schemas.openxmlformats.org/officeDocument/2006/relationships/tags" Target="../tags/tag85.xml"/><Relationship Id="rId1" Type="http://schemas.openxmlformats.org/officeDocument/2006/relationships/tags" Target="../tags/tag84.xml"/><Relationship Id="rId6" Type="http://schemas.openxmlformats.org/officeDocument/2006/relationships/tags" Target="../tags/tag89.xml"/><Relationship Id="rId5" Type="http://schemas.openxmlformats.org/officeDocument/2006/relationships/tags" Target="../tags/tag88.xml"/><Relationship Id="rId4" Type="http://schemas.openxmlformats.org/officeDocument/2006/relationships/tags" Target="../tags/tag87.xml"/><Relationship Id="rId9" Type="http://schemas.openxmlformats.org/officeDocument/2006/relationships/image" Target="../media/image2.png"/></Relationships>
</file>

<file path=ppt/slides/_rels/slide17.xml.rels><?xml version="1.0" encoding="UTF-8" standalone="yes"?>
<Relationships xmlns="http://schemas.openxmlformats.org/package/2006/relationships"><Relationship Id="rId8" Type="http://schemas.openxmlformats.org/officeDocument/2006/relationships/notesSlide" Target="../notesSlides/notesSlide17.xml"/><Relationship Id="rId3" Type="http://schemas.openxmlformats.org/officeDocument/2006/relationships/tags" Target="../tags/tag92.xml"/><Relationship Id="rId7" Type="http://schemas.openxmlformats.org/officeDocument/2006/relationships/slideLayout" Target="../slideLayouts/slideLayout1.xml"/><Relationship Id="rId2" Type="http://schemas.openxmlformats.org/officeDocument/2006/relationships/tags" Target="../tags/tag91.xml"/><Relationship Id="rId1" Type="http://schemas.openxmlformats.org/officeDocument/2006/relationships/tags" Target="../tags/tag90.xml"/><Relationship Id="rId6" Type="http://schemas.openxmlformats.org/officeDocument/2006/relationships/tags" Target="../tags/tag95.xml"/><Relationship Id="rId5" Type="http://schemas.openxmlformats.org/officeDocument/2006/relationships/tags" Target="../tags/tag94.xml"/><Relationship Id="rId4" Type="http://schemas.openxmlformats.org/officeDocument/2006/relationships/tags" Target="../tags/tag93.xml"/><Relationship Id="rId9" Type="http://schemas.openxmlformats.org/officeDocument/2006/relationships/image" Target="../media/image2.png"/></Relationships>
</file>

<file path=ppt/slides/_rels/slide18.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98.xml"/><Relationship Id="rId7" Type="http://schemas.openxmlformats.org/officeDocument/2006/relationships/tags" Target="../tags/tag102.xml"/><Relationship Id="rId2" Type="http://schemas.openxmlformats.org/officeDocument/2006/relationships/tags" Target="../tags/tag97.xml"/><Relationship Id="rId1" Type="http://schemas.openxmlformats.org/officeDocument/2006/relationships/tags" Target="../tags/tag96.xml"/><Relationship Id="rId6" Type="http://schemas.openxmlformats.org/officeDocument/2006/relationships/tags" Target="../tags/tag101.xml"/><Relationship Id="rId5" Type="http://schemas.openxmlformats.org/officeDocument/2006/relationships/tags" Target="../tags/tag100.xml"/><Relationship Id="rId10" Type="http://schemas.openxmlformats.org/officeDocument/2006/relationships/image" Target="../media/image2.png"/><Relationship Id="rId4" Type="http://schemas.openxmlformats.org/officeDocument/2006/relationships/tags" Target="../tags/tag99.xml"/><Relationship Id="rId9"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8" Type="http://schemas.openxmlformats.org/officeDocument/2006/relationships/notesSlide" Target="../notesSlides/notesSlide19.xml"/><Relationship Id="rId3" Type="http://schemas.openxmlformats.org/officeDocument/2006/relationships/tags" Target="../tags/tag105.xml"/><Relationship Id="rId7" Type="http://schemas.openxmlformats.org/officeDocument/2006/relationships/slideLayout" Target="../slideLayouts/slideLayout1.xml"/><Relationship Id="rId2" Type="http://schemas.openxmlformats.org/officeDocument/2006/relationships/tags" Target="../tags/tag104.xml"/><Relationship Id="rId1" Type="http://schemas.openxmlformats.org/officeDocument/2006/relationships/tags" Target="../tags/tag103.xml"/><Relationship Id="rId6" Type="http://schemas.openxmlformats.org/officeDocument/2006/relationships/tags" Target="../tags/tag108.xml"/><Relationship Id="rId5" Type="http://schemas.openxmlformats.org/officeDocument/2006/relationships/tags" Target="../tags/tag107.xml"/><Relationship Id="rId4" Type="http://schemas.openxmlformats.org/officeDocument/2006/relationships/tags" Target="../tags/tag106.xml"/><Relationship Id="rId9"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tags" Target="../tags/tag5.xml"/><Relationship Id="rId7" Type="http://schemas.openxmlformats.org/officeDocument/2006/relationships/image" Target="../media/image2.png"/><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notesSlide" Target="../notesSlides/notesSlide2.xml"/><Relationship Id="rId5" Type="http://schemas.openxmlformats.org/officeDocument/2006/relationships/slideLayout" Target="../slideLayouts/slideLayout1.xml"/><Relationship Id="rId4" Type="http://schemas.openxmlformats.org/officeDocument/2006/relationships/tags" Target="../tags/tag6.xml"/></Relationships>
</file>

<file path=ppt/slides/_rels/slide20.xml.rels><?xml version="1.0" encoding="UTF-8" standalone="yes"?>
<Relationships xmlns="http://schemas.openxmlformats.org/package/2006/relationships"><Relationship Id="rId8" Type="http://schemas.openxmlformats.org/officeDocument/2006/relationships/notesSlide" Target="../notesSlides/notesSlide20.xml"/><Relationship Id="rId3" Type="http://schemas.openxmlformats.org/officeDocument/2006/relationships/tags" Target="../tags/tag111.xml"/><Relationship Id="rId7" Type="http://schemas.openxmlformats.org/officeDocument/2006/relationships/slideLayout" Target="../slideLayouts/slideLayout1.xml"/><Relationship Id="rId2" Type="http://schemas.openxmlformats.org/officeDocument/2006/relationships/tags" Target="../tags/tag110.xml"/><Relationship Id="rId1" Type="http://schemas.openxmlformats.org/officeDocument/2006/relationships/tags" Target="../tags/tag109.xml"/><Relationship Id="rId6" Type="http://schemas.openxmlformats.org/officeDocument/2006/relationships/tags" Target="../tags/tag114.xml"/><Relationship Id="rId5" Type="http://schemas.openxmlformats.org/officeDocument/2006/relationships/tags" Target="../tags/tag113.xml"/><Relationship Id="rId4" Type="http://schemas.openxmlformats.org/officeDocument/2006/relationships/tags" Target="../tags/tag112.xml"/><Relationship Id="rId9" Type="http://schemas.openxmlformats.org/officeDocument/2006/relationships/image" Target="../media/image2.png"/></Relationships>
</file>

<file path=ppt/slides/_rels/slide21.xml.rels><?xml version="1.0" encoding="UTF-8" standalone="yes"?>
<Relationships xmlns="http://schemas.openxmlformats.org/package/2006/relationships"><Relationship Id="rId8" Type="http://schemas.openxmlformats.org/officeDocument/2006/relationships/notesSlide" Target="../notesSlides/notesSlide21.xml"/><Relationship Id="rId3" Type="http://schemas.openxmlformats.org/officeDocument/2006/relationships/tags" Target="../tags/tag117.xml"/><Relationship Id="rId7" Type="http://schemas.openxmlformats.org/officeDocument/2006/relationships/slideLayout" Target="../slideLayouts/slideLayout1.xml"/><Relationship Id="rId2" Type="http://schemas.openxmlformats.org/officeDocument/2006/relationships/tags" Target="../tags/tag116.xml"/><Relationship Id="rId1" Type="http://schemas.openxmlformats.org/officeDocument/2006/relationships/tags" Target="../tags/tag115.xml"/><Relationship Id="rId6" Type="http://schemas.openxmlformats.org/officeDocument/2006/relationships/tags" Target="../tags/tag120.xml"/><Relationship Id="rId5" Type="http://schemas.openxmlformats.org/officeDocument/2006/relationships/tags" Target="../tags/tag119.xml"/><Relationship Id="rId4" Type="http://schemas.openxmlformats.org/officeDocument/2006/relationships/tags" Target="../tags/tag118.xml"/><Relationship Id="rId9" Type="http://schemas.openxmlformats.org/officeDocument/2006/relationships/image" Target="../media/image2.png"/></Relationships>
</file>

<file path=ppt/slides/_rels/slide22.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123.xml"/><Relationship Id="rId7" Type="http://schemas.openxmlformats.org/officeDocument/2006/relationships/tags" Target="../tags/tag127.xml"/><Relationship Id="rId2" Type="http://schemas.openxmlformats.org/officeDocument/2006/relationships/tags" Target="../tags/tag122.xml"/><Relationship Id="rId1" Type="http://schemas.openxmlformats.org/officeDocument/2006/relationships/tags" Target="../tags/tag121.xml"/><Relationship Id="rId6" Type="http://schemas.openxmlformats.org/officeDocument/2006/relationships/tags" Target="../tags/tag126.xml"/><Relationship Id="rId5" Type="http://schemas.openxmlformats.org/officeDocument/2006/relationships/tags" Target="../tags/tag125.xml"/><Relationship Id="rId10" Type="http://schemas.openxmlformats.org/officeDocument/2006/relationships/image" Target="../media/image2.png"/><Relationship Id="rId4" Type="http://schemas.openxmlformats.org/officeDocument/2006/relationships/tags" Target="../tags/tag124.xml"/><Relationship Id="rId9"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8" Type="http://schemas.openxmlformats.org/officeDocument/2006/relationships/notesSlide" Target="../notesSlides/notesSlide23.xml"/><Relationship Id="rId3" Type="http://schemas.openxmlformats.org/officeDocument/2006/relationships/tags" Target="../tags/tag130.xml"/><Relationship Id="rId7" Type="http://schemas.openxmlformats.org/officeDocument/2006/relationships/slideLayout" Target="../slideLayouts/slideLayout1.xml"/><Relationship Id="rId2" Type="http://schemas.openxmlformats.org/officeDocument/2006/relationships/tags" Target="../tags/tag129.xml"/><Relationship Id="rId1" Type="http://schemas.openxmlformats.org/officeDocument/2006/relationships/tags" Target="../tags/tag128.xml"/><Relationship Id="rId6" Type="http://schemas.openxmlformats.org/officeDocument/2006/relationships/tags" Target="../tags/tag133.xml"/><Relationship Id="rId5" Type="http://schemas.openxmlformats.org/officeDocument/2006/relationships/tags" Target="../tags/tag132.xml"/><Relationship Id="rId4" Type="http://schemas.openxmlformats.org/officeDocument/2006/relationships/tags" Target="../tags/tag131.xml"/><Relationship Id="rId9" Type="http://schemas.openxmlformats.org/officeDocument/2006/relationships/image" Target="../media/image2.png"/></Relationships>
</file>

<file path=ppt/slides/_rels/slide2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136.xml"/><Relationship Id="rId7" Type="http://schemas.openxmlformats.org/officeDocument/2006/relationships/notesSlide" Target="../notesSlides/notesSlide24.xml"/><Relationship Id="rId2" Type="http://schemas.openxmlformats.org/officeDocument/2006/relationships/tags" Target="../tags/tag135.xml"/><Relationship Id="rId1" Type="http://schemas.openxmlformats.org/officeDocument/2006/relationships/tags" Target="../tags/tag134.xml"/><Relationship Id="rId6" Type="http://schemas.openxmlformats.org/officeDocument/2006/relationships/slideLayout" Target="../slideLayouts/slideLayout1.xml"/><Relationship Id="rId5" Type="http://schemas.openxmlformats.org/officeDocument/2006/relationships/tags" Target="../tags/tag138.xml"/><Relationship Id="rId4" Type="http://schemas.openxmlformats.org/officeDocument/2006/relationships/tags" Target="../tags/tag137.xml"/></Relationships>
</file>

<file path=ppt/slides/_rels/slide25.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141.xml"/><Relationship Id="rId7" Type="http://schemas.openxmlformats.org/officeDocument/2006/relationships/tags" Target="../tags/tag145.xml"/><Relationship Id="rId2" Type="http://schemas.openxmlformats.org/officeDocument/2006/relationships/tags" Target="../tags/tag140.xml"/><Relationship Id="rId1" Type="http://schemas.openxmlformats.org/officeDocument/2006/relationships/tags" Target="../tags/tag139.xml"/><Relationship Id="rId6" Type="http://schemas.openxmlformats.org/officeDocument/2006/relationships/tags" Target="../tags/tag144.xml"/><Relationship Id="rId5" Type="http://schemas.openxmlformats.org/officeDocument/2006/relationships/tags" Target="../tags/tag143.xml"/><Relationship Id="rId10" Type="http://schemas.openxmlformats.org/officeDocument/2006/relationships/image" Target="../media/image2.png"/><Relationship Id="rId4" Type="http://schemas.openxmlformats.org/officeDocument/2006/relationships/tags" Target="../tags/tag142.xml"/><Relationship Id="rId9"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8" Type="http://schemas.openxmlformats.org/officeDocument/2006/relationships/notesSlide" Target="../notesSlides/notesSlide26.xml"/><Relationship Id="rId3" Type="http://schemas.openxmlformats.org/officeDocument/2006/relationships/tags" Target="../tags/tag148.xml"/><Relationship Id="rId7" Type="http://schemas.openxmlformats.org/officeDocument/2006/relationships/slideLayout" Target="../slideLayouts/slideLayout1.xml"/><Relationship Id="rId2" Type="http://schemas.openxmlformats.org/officeDocument/2006/relationships/tags" Target="../tags/tag147.xml"/><Relationship Id="rId1" Type="http://schemas.openxmlformats.org/officeDocument/2006/relationships/tags" Target="../tags/tag146.xml"/><Relationship Id="rId6" Type="http://schemas.openxmlformats.org/officeDocument/2006/relationships/tags" Target="../tags/tag151.xml"/><Relationship Id="rId5" Type="http://schemas.openxmlformats.org/officeDocument/2006/relationships/tags" Target="../tags/tag150.xml"/><Relationship Id="rId4" Type="http://schemas.openxmlformats.org/officeDocument/2006/relationships/tags" Target="../tags/tag149.xml"/><Relationship Id="rId9" Type="http://schemas.openxmlformats.org/officeDocument/2006/relationships/image" Target="../media/image2.png"/></Relationships>
</file>

<file path=ppt/slides/_rels/slide27.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154.xml"/><Relationship Id="rId7" Type="http://schemas.openxmlformats.org/officeDocument/2006/relationships/tags" Target="../tags/tag158.xml"/><Relationship Id="rId2" Type="http://schemas.openxmlformats.org/officeDocument/2006/relationships/tags" Target="../tags/tag153.xml"/><Relationship Id="rId1" Type="http://schemas.openxmlformats.org/officeDocument/2006/relationships/tags" Target="../tags/tag152.xml"/><Relationship Id="rId6" Type="http://schemas.openxmlformats.org/officeDocument/2006/relationships/tags" Target="../tags/tag157.xml"/><Relationship Id="rId5" Type="http://schemas.openxmlformats.org/officeDocument/2006/relationships/tags" Target="../tags/tag156.xml"/><Relationship Id="rId10" Type="http://schemas.openxmlformats.org/officeDocument/2006/relationships/image" Target="../media/image2.png"/><Relationship Id="rId4" Type="http://schemas.openxmlformats.org/officeDocument/2006/relationships/tags" Target="../tags/tag155.xml"/><Relationship Id="rId9"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8" Type="http://schemas.openxmlformats.org/officeDocument/2006/relationships/tags" Target="../tags/tag166.xml"/><Relationship Id="rId3" Type="http://schemas.openxmlformats.org/officeDocument/2006/relationships/tags" Target="../tags/tag161.xml"/><Relationship Id="rId7" Type="http://schemas.openxmlformats.org/officeDocument/2006/relationships/tags" Target="../tags/tag165.xml"/><Relationship Id="rId2" Type="http://schemas.openxmlformats.org/officeDocument/2006/relationships/tags" Target="../tags/tag160.xml"/><Relationship Id="rId1" Type="http://schemas.openxmlformats.org/officeDocument/2006/relationships/tags" Target="../tags/tag159.xml"/><Relationship Id="rId6" Type="http://schemas.openxmlformats.org/officeDocument/2006/relationships/tags" Target="../tags/tag164.xml"/><Relationship Id="rId11" Type="http://schemas.openxmlformats.org/officeDocument/2006/relationships/image" Target="../media/image2.png"/><Relationship Id="rId5" Type="http://schemas.openxmlformats.org/officeDocument/2006/relationships/tags" Target="../tags/tag163.xml"/><Relationship Id="rId10" Type="http://schemas.openxmlformats.org/officeDocument/2006/relationships/notesSlide" Target="../notesSlides/notesSlide28.xml"/><Relationship Id="rId4" Type="http://schemas.openxmlformats.org/officeDocument/2006/relationships/tags" Target="../tags/tag162.xml"/><Relationship Id="rId9"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8" Type="http://schemas.openxmlformats.org/officeDocument/2006/relationships/notesSlide" Target="../notesSlides/notesSlide29.xml"/><Relationship Id="rId3" Type="http://schemas.openxmlformats.org/officeDocument/2006/relationships/tags" Target="../tags/tag169.xml"/><Relationship Id="rId7" Type="http://schemas.openxmlformats.org/officeDocument/2006/relationships/slideLayout" Target="../slideLayouts/slideLayout1.xml"/><Relationship Id="rId2" Type="http://schemas.openxmlformats.org/officeDocument/2006/relationships/tags" Target="../tags/tag168.xml"/><Relationship Id="rId1" Type="http://schemas.openxmlformats.org/officeDocument/2006/relationships/tags" Target="../tags/tag167.xml"/><Relationship Id="rId6" Type="http://schemas.openxmlformats.org/officeDocument/2006/relationships/tags" Target="../tags/tag172.xml"/><Relationship Id="rId5" Type="http://schemas.openxmlformats.org/officeDocument/2006/relationships/tags" Target="../tags/tag171.xml"/><Relationship Id="rId4" Type="http://schemas.openxmlformats.org/officeDocument/2006/relationships/tags" Target="../tags/tag170.xml"/><Relationship Id="rId9"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image" Target="../media/image2.png"/><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notesSlide" Target="../notesSlides/notesSlide3.xml"/><Relationship Id="rId5" Type="http://schemas.openxmlformats.org/officeDocument/2006/relationships/slideLayout" Target="../slideLayouts/slideLayout1.xml"/><Relationship Id="rId4" Type="http://schemas.openxmlformats.org/officeDocument/2006/relationships/tags" Target="../tags/tag10.xml"/></Relationships>
</file>

<file path=ppt/slides/_rels/slide30.xml.rels><?xml version="1.0" encoding="UTF-8" standalone="yes"?>
<Relationships xmlns="http://schemas.openxmlformats.org/package/2006/relationships"><Relationship Id="rId8" Type="http://schemas.openxmlformats.org/officeDocument/2006/relationships/notesSlide" Target="../notesSlides/notesSlide30.xml"/><Relationship Id="rId3" Type="http://schemas.openxmlformats.org/officeDocument/2006/relationships/tags" Target="../tags/tag175.xml"/><Relationship Id="rId7" Type="http://schemas.openxmlformats.org/officeDocument/2006/relationships/slideLayout" Target="../slideLayouts/slideLayout1.xml"/><Relationship Id="rId2" Type="http://schemas.openxmlformats.org/officeDocument/2006/relationships/tags" Target="../tags/tag174.xml"/><Relationship Id="rId1" Type="http://schemas.openxmlformats.org/officeDocument/2006/relationships/tags" Target="../tags/tag173.xml"/><Relationship Id="rId6" Type="http://schemas.openxmlformats.org/officeDocument/2006/relationships/tags" Target="../tags/tag178.xml"/><Relationship Id="rId5" Type="http://schemas.openxmlformats.org/officeDocument/2006/relationships/tags" Target="../tags/tag177.xml"/><Relationship Id="rId4" Type="http://schemas.openxmlformats.org/officeDocument/2006/relationships/tags" Target="../tags/tag176.xml"/><Relationship Id="rId9" Type="http://schemas.openxmlformats.org/officeDocument/2006/relationships/image" Target="../media/image2.png"/></Relationships>
</file>

<file path=ppt/slides/_rels/slide31.xml.rels><?xml version="1.0" encoding="UTF-8" standalone="yes"?>
<Relationships xmlns="http://schemas.openxmlformats.org/package/2006/relationships"><Relationship Id="rId8" Type="http://schemas.openxmlformats.org/officeDocument/2006/relationships/notesSlide" Target="../notesSlides/notesSlide31.xml"/><Relationship Id="rId3" Type="http://schemas.openxmlformats.org/officeDocument/2006/relationships/tags" Target="../tags/tag181.xml"/><Relationship Id="rId7" Type="http://schemas.openxmlformats.org/officeDocument/2006/relationships/slideLayout" Target="../slideLayouts/slideLayout1.xml"/><Relationship Id="rId2" Type="http://schemas.openxmlformats.org/officeDocument/2006/relationships/tags" Target="../tags/tag180.xml"/><Relationship Id="rId1" Type="http://schemas.openxmlformats.org/officeDocument/2006/relationships/tags" Target="../tags/tag179.xml"/><Relationship Id="rId6" Type="http://schemas.openxmlformats.org/officeDocument/2006/relationships/tags" Target="../tags/tag184.xml"/><Relationship Id="rId5" Type="http://schemas.openxmlformats.org/officeDocument/2006/relationships/tags" Target="../tags/tag183.xml"/><Relationship Id="rId4" Type="http://schemas.openxmlformats.org/officeDocument/2006/relationships/tags" Target="../tags/tag182.xml"/><Relationship Id="rId9" Type="http://schemas.openxmlformats.org/officeDocument/2006/relationships/image" Target="../media/image2.png"/></Relationships>
</file>

<file path=ppt/slides/_rels/slide32.xml.rels><?xml version="1.0" encoding="UTF-8" standalone="yes"?>
<Relationships xmlns="http://schemas.openxmlformats.org/package/2006/relationships"><Relationship Id="rId8" Type="http://schemas.openxmlformats.org/officeDocument/2006/relationships/notesSlide" Target="../notesSlides/notesSlide32.xml"/><Relationship Id="rId3" Type="http://schemas.openxmlformats.org/officeDocument/2006/relationships/tags" Target="../tags/tag187.xml"/><Relationship Id="rId7" Type="http://schemas.openxmlformats.org/officeDocument/2006/relationships/slideLayout" Target="../slideLayouts/slideLayout1.xml"/><Relationship Id="rId2" Type="http://schemas.openxmlformats.org/officeDocument/2006/relationships/tags" Target="../tags/tag186.xml"/><Relationship Id="rId1" Type="http://schemas.openxmlformats.org/officeDocument/2006/relationships/tags" Target="../tags/tag185.xml"/><Relationship Id="rId6" Type="http://schemas.openxmlformats.org/officeDocument/2006/relationships/tags" Target="../tags/tag190.xml"/><Relationship Id="rId5" Type="http://schemas.openxmlformats.org/officeDocument/2006/relationships/tags" Target="../tags/tag189.xml"/><Relationship Id="rId4" Type="http://schemas.openxmlformats.org/officeDocument/2006/relationships/tags" Target="../tags/tag188.xml"/><Relationship Id="rId9" Type="http://schemas.openxmlformats.org/officeDocument/2006/relationships/image" Target="../media/image2.png"/></Relationships>
</file>

<file path=ppt/slides/_rels/slide33.xml.rels><?xml version="1.0" encoding="UTF-8" standalone="yes"?>
<Relationships xmlns="http://schemas.openxmlformats.org/package/2006/relationships"><Relationship Id="rId8" Type="http://schemas.openxmlformats.org/officeDocument/2006/relationships/notesSlide" Target="../notesSlides/notesSlide33.xml"/><Relationship Id="rId3" Type="http://schemas.openxmlformats.org/officeDocument/2006/relationships/tags" Target="../tags/tag193.xml"/><Relationship Id="rId7" Type="http://schemas.openxmlformats.org/officeDocument/2006/relationships/slideLayout" Target="../slideLayouts/slideLayout1.xml"/><Relationship Id="rId2" Type="http://schemas.openxmlformats.org/officeDocument/2006/relationships/tags" Target="../tags/tag192.xml"/><Relationship Id="rId1" Type="http://schemas.openxmlformats.org/officeDocument/2006/relationships/tags" Target="../tags/tag191.xml"/><Relationship Id="rId6" Type="http://schemas.openxmlformats.org/officeDocument/2006/relationships/tags" Target="../tags/tag196.xml"/><Relationship Id="rId5" Type="http://schemas.openxmlformats.org/officeDocument/2006/relationships/tags" Target="../tags/tag195.xml"/><Relationship Id="rId4" Type="http://schemas.openxmlformats.org/officeDocument/2006/relationships/tags" Target="../tags/tag194.xml"/><Relationship Id="rId9" Type="http://schemas.openxmlformats.org/officeDocument/2006/relationships/image" Target="../media/image2.png"/></Relationships>
</file>

<file path=ppt/slides/_rels/slide34.xml.rels><?xml version="1.0" encoding="UTF-8" standalone="yes"?>
<Relationships xmlns="http://schemas.openxmlformats.org/package/2006/relationships"><Relationship Id="rId8" Type="http://schemas.openxmlformats.org/officeDocument/2006/relationships/notesSlide" Target="../notesSlides/notesSlide34.xml"/><Relationship Id="rId3" Type="http://schemas.openxmlformats.org/officeDocument/2006/relationships/tags" Target="../tags/tag199.xml"/><Relationship Id="rId7" Type="http://schemas.openxmlformats.org/officeDocument/2006/relationships/slideLayout" Target="../slideLayouts/slideLayout1.xml"/><Relationship Id="rId2" Type="http://schemas.openxmlformats.org/officeDocument/2006/relationships/tags" Target="../tags/tag198.xml"/><Relationship Id="rId1" Type="http://schemas.openxmlformats.org/officeDocument/2006/relationships/tags" Target="../tags/tag197.xml"/><Relationship Id="rId6" Type="http://schemas.openxmlformats.org/officeDocument/2006/relationships/tags" Target="../tags/tag202.xml"/><Relationship Id="rId5" Type="http://schemas.openxmlformats.org/officeDocument/2006/relationships/tags" Target="../tags/tag201.xml"/><Relationship Id="rId4" Type="http://schemas.openxmlformats.org/officeDocument/2006/relationships/tags" Target="../tags/tag200.xml"/><Relationship Id="rId9" Type="http://schemas.openxmlformats.org/officeDocument/2006/relationships/image" Target="../media/image2.png"/></Relationships>
</file>

<file path=ppt/slides/_rels/slide35.xml.rels><?xml version="1.0" encoding="UTF-8" standalone="yes"?>
<Relationships xmlns="http://schemas.openxmlformats.org/package/2006/relationships"><Relationship Id="rId8" Type="http://schemas.openxmlformats.org/officeDocument/2006/relationships/notesSlide" Target="../notesSlides/notesSlide35.xml"/><Relationship Id="rId3" Type="http://schemas.openxmlformats.org/officeDocument/2006/relationships/tags" Target="../tags/tag205.xml"/><Relationship Id="rId7" Type="http://schemas.openxmlformats.org/officeDocument/2006/relationships/slideLayout" Target="../slideLayouts/slideLayout1.xml"/><Relationship Id="rId2" Type="http://schemas.openxmlformats.org/officeDocument/2006/relationships/tags" Target="../tags/tag204.xml"/><Relationship Id="rId1" Type="http://schemas.openxmlformats.org/officeDocument/2006/relationships/tags" Target="../tags/tag203.xml"/><Relationship Id="rId6" Type="http://schemas.openxmlformats.org/officeDocument/2006/relationships/tags" Target="../tags/tag208.xml"/><Relationship Id="rId5" Type="http://schemas.openxmlformats.org/officeDocument/2006/relationships/tags" Target="../tags/tag207.xml"/><Relationship Id="rId4" Type="http://schemas.openxmlformats.org/officeDocument/2006/relationships/tags" Target="../tags/tag206.xml"/><Relationship Id="rId9" Type="http://schemas.openxmlformats.org/officeDocument/2006/relationships/image" Target="../media/image2.png"/></Relationships>
</file>

<file path=ppt/slides/_rels/slide3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211.xml"/><Relationship Id="rId7" Type="http://schemas.openxmlformats.org/officeDocument/2006/relationships/notesSlide" Target="../notesSlides/notesSlide36.xml"/><Relationship Id="rId2" Type="http://schemas.openxmlformats.org/officeDocument/2006/relationships/tags" Target="../tags/tag210.xml"/><Relationship Id="rId1" Type="http://schemas.openxmlformats.org/officeDocument/2006/relationships/tags" Target="../tags/tag209.xml"/><Relationship Id="rId6" Type="http://schemas.openxmlformats.org/officeDocument/2006/relationships/slideLayout" Target="../slideLayouts/slideLayout1.xml"/><Relationship Id="rId5" Type="http://schemas.openxmlformats.org/officeDocument/2006/relationships/tags" Target="../tags/tag213.xml"/><Relationship Id="rId4" Type="http://schemas.openxmlformats.org/officeDocument/2006/relationships/tags" Target="../tags/tag212.xml"/></Relationships>
</file>

<file path=ppt/slides/_rels/slide37.xml.rels><?xml version="1.0" encoding="UTF-8" standalone="yes"?>
<Relationships xmlns="http://schemas.openxmlformats.org/package/2006/relationships"><Relationship Id="rId3" Type="http://schemas.openxmlformats.org/officeDocument/2006/relationships/tags" Target="../tags/tag216.xml"/><Relationship Id="rId2" Type="http://schemas.openxmlformats.org/officeDocument/2006/relationships/tags" Target="../tags/tag215.xml"/><Relationship Id="rId1" Type="http://schemas.openxmlformats.org/officeDocument/2006/relationships/tags" Target="../tags/tag214.xml"/><Relationship Id="rId5" Type="http://schemas.openxmlformats.org/officeDocument/2006/relationships/image" Target="../media/image2.png"/><Relationship Id="rId4"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13.xml"/><Relationship Id="rId7" Type="http://schemas.openxmlformats.org/officeDocument/2006/relationships/notesSlide" Target="../notesSlides/notesSlide4.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slideLayout" Target="../slideLayouts/slideLayout1.xml"/><Relationship Id="rId5" Type="http://schemas.openxmlformats.org/officeDocument/2006/relationships/tags" Target="../tags/tag15.xml"/><Relationship Id="rId4" Type="http://schemas.openxmlformats.org/officeDocument/2006/relationships/tags" Target="../tags/tag14.xml"/></Relationships>
</file>

<file path=ppt/slides/_rels/slide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18.xml"/><Relationship Id="rId7" Type="http://schemas.openxmlformats.org/officeDocument/2006/relationships/notesSlide" Target="../notesSlides/notesSlide5.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slideLayout" Target="../slideLayouts/slideLayout1.xml"/><Relationship Id="rId5" Type="http://schemas.openxmlformats.org/officeDocument/2006/relationships/tags" Target="../tags/tag20.xml"/><Relationship Id="rId4" Type="http://schemas.openxmlformats.org/officeDocument/2006/relationships/tags" Target="../tags/tag19.xml"/></Relationships>
</file>

<file path=ppt/slides/_rels/slide6.xml.rels><?xml version="1.0" encoding="UTF-8" standalone="yes"?>
<Relationships xmlns="http://schemas.openxmlformats.org/package/2006/relationships"><Relationship Id="rId8" Type="http://schemas.openxmlformats.org/officeDocument/2006/relationships/notesSlide" Target="../notesSlides/notesSlide6.xml"/><Relationship Id="rId13" Type="http://schemas.openxmlformats.org/officeDocument/2006/relationships/diagramColors" Target="../diagrams/colors1.xml"/><Relationship Id="rId3" Type="http://schemas.openxmlformats.org/officeDocument/2006/relationships/tags" Target="../tags/tag23.xml"/><Relationship Id="rId7" Type="http://schemas.openxmlformats.org/officeDocument/2006/relationships/slideLayout" Target="../slideLayouts/slideLayout1.xml"/><Relationship Id="rId12" Type="http://schemas.openxmlformats.org/officeDocument/2006/relationships/diagramQuickStyle" Target="../diagrams/quickStyle1.xml"/><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tags" Target="../tags/tag26.xml"/><Relationship Id="rId11" Type="http://schemas.openxmlformats.org/officeDocument/2006/relationships/diagramLayout" Target="../diagrams/layout1.xml"/><Relationship Id="rId5" Type="http://schemas.openxmlformats.org/officeDocument/2006/relationships/tags" Target="../tags/tag25.xml"/><Relationship Id="rId10" Type="http://schemas.openxmlformats.org/officeDocument/2006/relationships/diagramData" Target="../diagrams/data1.xml"/><Relationship Id="rId4" Type="http://schemas.openxmlformats.org/officeDocument/2006/relationships/tags" Target="../tags/tag24.xml"/><Relationship Id="rId9" Type="http://schemas.openxmlformats.org/officeDocument/2006/relationships/image" Target="../media/image2.png"/><Relationship Id="rId14" Type="http://schemas.microsoft.com/office/2007/relationships/diagramDrawing" Target="../diagrams/drawing1.xml"/></Relationships>
</file>

<file path=ppt/slides/_rels/slide7.xml.rels><?xml version="1.0" encoding="UTF-8" standalone="yes"?>
<Relationships xmlns="http://schemas.openxmlformats.org/package/2006/relationships"><Relationship Id="rId8" Type="http://schemas.openxmlformats.org/officeDocument/2006/relationships/notesSlide" Target="../notesSlides/notesSlide7.xml"/><Relationship Id="rId3" Type="http://schemas.openxmlformats.org/officeDocument/2006/relationships/tags" Target="../tags/tag29.xml"/><Relationship Id="rId7" Type="http://schemas.openxmlformats.org/officeDocument/2006/relationships/slideLayout" Target="../slideLayouts/slideLayout1.xm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tags" Target="../tags/tag32.xml"/><Relationship Id="rId5" Type="http://schemas.openxmlformats.org/officeDocument/2006/relationships/tags" Target="../tags/tag31.xml"/><Relationship Id="rId4" Type="http://schemas.openxmlformats.org/officeDocument/2006/relationships/tags" Target="../tags/tag30.xml"/><Relationship Id="rId9" Type="http://schemas.openxmlformats.org/officeDocument/2006/relationships/image" Target="../media/image2.png"/></Relationships>
</file>

<file path=ppt/slides/_rels/slide8.xml.rels><?xml version="1.0" encoding="UTF-8" standalone="yes"?>
<Relationships xmlns="http://schemas.openxmlformats.org/package/2006/relationships"><Relationship Id="rId8" Type="http://schemas.openxmlformats.org/officeDocument/2006/relationships/notesSlide" Target="../notesSlides/notesSlide8.xml"/><Relationship Id="rId3" Type="http://schemas.openxmlformats.org/officeDocument/2006/relationships/tags" Target="../tags/tag35.xml"/><Relationship Id="rId7" Type="http://schemas.openxmlformats.org/officeDocument/2006/relationships/slideLayout" Target="../slideLayouts/slideLayout1.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tags" Target="../tags/tag38.xml"/><Relationship Id="rId5" Type="http://schemas.openxmlformats.org/officeDocument/2006/relationships/tags" Target="../tags/tag37.xml"/><Relationship Id="rId4" Type="http://schemas.openxmlformats.org/officeDocument/2006/relationships/tags" Target="../tags/tag36.xml"/><Relationship Id="rId9" Type="http://schemas.openxmlformats.org/officeDocument/2006/relationships/image" Target="../media/image2.png"/></Relationships>
</file>

<file path=ppt/slides/_rels/slide9.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41.xml"/><Relationship Id="rId7" Type="http://schemas.openxmlformats.org/officeDocument/2006/relationships/tags" Target="../tags/tag45.xml"/><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tags" Target="../tags/tag44.xml"/><Relationship Id="rId5" Type="http://schemas.openxmlformats.org/officeDocument/2006/relationships/tags" Target="../tags/tag43.xml"/><Relationship Id="rId10" Type="http://schemas.openxmlformats.org/officeDocument/2006/relationships/image" Target="../media/image2.png"/><Relationship Id="rId4" Type="http://schemas.openxmlformats.org/officeDocument/2006/relationships/tags" Target="../tags/tag42.xml"/><Relationship Id="rId9"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custDataLst>
              <p:tags r:id="rId1"/>
            </p:custDataLst>
          </p:nvPr>
        </p:nvGrpSpPr>
        <p:grpSpPr>
          <a:xfrm>
            <a:off x="990600" y="2667000"/>
            <a:ext cx="7223343" cy="1977390"/>
            <a:chOff x="990600" y="2142669"/>
            <a:chExt cx="7223343" cy="1977390"/>
          </a:xfrm>
        </p:grpSpPr>
        <p:sp>
          <p:nvSpPr>
            <p:cNvPr id="5" name="Rectangle 4"/>
            <p:cNvSpPr/>
            <p:nvPr/>
          </p:nvSpPr>
          <p:spPr>
            <a:xfrm>
              <a:off x="990600" y="2142669"/>
              <a:ext cx="7223342" cy="1977390"/>
            </a:xfrm>
            <a:prstGeom prst="rect">
              <a:avLst/>
            </a:prstGeom>
          </p:spPr>
        </p:sp>
        <p:sp>
          <p:nvSpPr>
            <p:cNvPr id="6" name="Text Box 6"/>
            <p:cNvSpPr txBox="1"/>
            <p:nvPr/>
          </p:nvSpPr>
          <p:spPr>
            <a:xfrm>
              <a:off x="1524000" y="3515104"/>
              <a:ext cx="6689943" cy="60495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r">
                <a:lnSpc>
                  <a:spcPct val="115000"/>
                </a:lnSpc>
                <a:spcBef>
                  <a:spcPts val="0"/>
                </a:spcBef>
                <a:spcAft>
                  <a:spcPts val="1000"/>
                </a:spcAft>
              </a:pPr>
              <a:r>
                <a:rPr lang="en-US" sz="2800" dirty="0" err="1">
                  <a:solidFill>
                    <a:srgbClr val="004080"/>
                  </a:solidFill>
                  <a:effectLst/>
                  <a:latin typeface="Century Gothic"/>
                  <a:ea typeface="Calibri"/>
                  <a:cs typeface="Century Gothic"/>
                </a:rPr>
                <a:t>Évaluer</a:t>
              </a:r>
              <a:r>
                <a:rPr lang="en-US" sz="2800" dirty="0">
                  <a:solidFill>
                    <a:srgbClr val="004080"/>
                  </a:solidFill>
                  <a:effectLst/>
                  <a:latin typeface="Century Gothic"/>
                  <a:ea typeface="Calibri"/>
                  <a:cs typeface="Century Gothic"/>
                </a:rPr>
                <a:t> la formation et </a:t>
              </a:r>
              <a:r>
                <a:rPr lang="en-US" sz="2800" dirty="0" err="1">
                  <a:solidFill>
                    <a:srgbClr val="004080"/>
                  </a:solidFill>
                  <a:effectLst/>
                  <a:latin typeface="Century Gothic"/>
                  <a:ea typeface="Calibri"/>
                  <a:cs typeface="Century Gothic"/>
                </a:rPr>
                <a:t>établir</a:t>
              </a:r>
              <a:r>
                <a:rPr lang="en-US" sz="2800" dirty="0">
                  <a:solidFill>
                    <a:srgbClr val="004080"/>
                  </a:solidFill>
                  <a:effectLst/>
                  <a:latin typeface="Century Gothic"/>
                  <a:ea typeface="Calibri"/>
                  <a:cs typeface="Century Gothic"/>
                </a:rPr>
                <a:t> </a:t>
              </a:r>
              <a:br>
                <a:rPr lang="en-US" sz="2800" dirty="0">
                  <a:solidFill>
                    <a:srgbClr val="004080"/>
                  </a:solidFill>
                  <a:effectLst/>
                  <a:latin typeface="Century Gothic"/>
                  <a:ea typeface="Calibri"/>
                  <a:cs typeface="Century Gothic"/>
                </a:rPr>
              </a:br>
              <a:r>
                <a:rPr lang="en-US" sz="2800" dirty="0">
                  <a:solidFill>
                    <a:srgbClr val="004080"/>
                  </a:solidFill>
                  <a:effectLst/>
                  <a:latin typeface="Century Gothic"/>
                  <a:ea typeface="Calibri"/>
                  <a:cs typeface="Century Gothic"/>
                </a:rPr>
                <a:t>des rapports de </a:t>
              </a:r>
              <a:r>
                <a:rPr lang="en-US" sz="2800" dirty="0" err="1">
                  <a:solidFill>
                    <a:srgbClr val="004080"/>
                  </a:solidFill>
                  <a:effectLst/>
                  <a:latin typeface="Century Gothic"/>
                  <a:ea typeface="Calibri"/>
                  <a:cs typeface="Century Gothic"/>
                </a:rPr>
                <a:t>cours</a:t>
              </a:r>
              <a:r>
                <a:rPr lang="en-US" sz="2800" dirty="0">
                  <a:solidFill>
                    <a:srgbClr val="004080"/>
                  </a:solidFill>
                  <a:effectLst/>
                  <a:latin typeface="Century Gothic"/>
                  <a:ea typeface="Calibri"/>
                  <a:cs typeface="Century Gothic"/>
                </a:rPr>
                <a:t> </a:t>
              </a:r>
            </a:p>
          </p:txBody>
        </p:sp>
        <p:sp>
          <p:nvSpPr>
            <p:cNvPr id="7" name="Text Box 7"/>
            <p:cNvSpPr txBox="1"/>
            <p:nvPr/>
          </p:nvSpPr>
          <p:spPr>
            <a:xfrm>
              <a:off x="1071863" y="2303263"/>
              <a:ext cx="2527753" cy="1309231"/>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7200" spc="-500" dirty="0">
                  <a:solidFill>
                    <a:srgbClr val="002060"/>
                  </a:solidFill>
                  <a:latin typeface="Century Gothic"/>
                  <a:ea typeface="Calibri"/>
                  <a:cs typeface="Century Gothic"/>
                </a:rPr>
                <a:t>3 </a:t>
              </a:r>
              <a:endParaRPr lang="en-US" sz="1100" dirty="0">
                <a:effectLst/>
                <a:latin typeface="Century Gothic"/>
                <a:ea typeface="Calibri"/>
                <a:cs typeface="Century Gothic"/>
              </a:endParaRPr>
            </a:p>
          </p:txBody>
        </p:sp>
        <p:sp>
          <p:nvSpPr>
            <p:cNvPr id="8" name="Text Box 8"/>
            <p:cNvSpPr txBox="1"/>
            <p:nvPr/>
          </p:nvSpPr>
          <p:spPr>
            <a:xfrm>
              <a:off x="1112028" y="2142669"/>
              <a:ext cx="2112948" cy="478546"/>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2400" spc="1000" dirty="0">
                  <a:solidFill>
                    <a:srgbClr val="ADC5F1"/>
                  </a:solidFill>
                  <a:effectLst/>
                  <a:latin typeface="Century Gothic"/>
                  <a:ea typeface="Calibri"/>
                  <a:cs typeface="Century Gothic"/>
                </a:rPr>
                <a:t>Module </a:t>
              </a:r>
              <a:endParaRPr lang="en-US" sz="2400" dirty="0">
                <a:effectLst/>
                <a:latin typeface="Century Gothic"/>
                <a:ea typeface="Calibri"/>
                <a:cs typeface="Century Gothic"/>
              </a:endParaRPr>
            </a:p>
          </p:txBody>
        </p:sp>
        <p:cxnSp>
          <p:nvCxnSpPr>
            <p:cNvPr id="9" name="Straight Connector 8"/>
            <p:cNvCxnSpPr/>
            <p:nvPr/>
          </p:nvCxnSpPr>
          <p:spPr>
            <a:xfrm>
              <a:off x="1189242" y="3506075"/>
              <a:ext cx="6907321" cy="0"/>
            </a:xfrm>
            <a:prstGeom prst="line">
              <a:avLst/>
            </a:prstGeom>
            <a:ln>
              <a:gradFill>
                <a:gsLst>
                  <a:gs pos="0">
                    <a:schemeClr val="bg1"/>
                  </a:gs>
                  <a:gs pos="56000">
                    <a:schemeClr val="accent1">
                      <a:tint val="44500"/>
                      <a:satMod val="160000"/>
                    </a:schemeClr>
                  </a:gs>
                  <a:gs pos="100000">
                    <a:srgbClr val="ADC5F1"/>
                  </a:gs>
                </a:gsLst>
                <a:lin ang="5400000" scaled="0"/>
              </a:gradFill>
            </a:ln>
          </p:spPr>
          <p:style>
            <a:lnRef idx="1">
              <a:schemeClr val="dk1"/>
            </a:lnRef>
            <a:fillRef idx="0">
              <a:schemeClr val="dk1"/>
            </a:fillRef>
            <a:effectRef idx="0">
              <a:schemeClr val="dk1"/>
            </a:effectRef>
            <a:fontRef idx="minor">
              <a:schemeClr val="tx1"/>
            </a:fontRef>
          </p:style>
        </p:cxnSp>
        <p:pic>
          <p:nvPicPr>
            <p:cNvPr id="10" name="Picture 9"/>
            <p:cNvPicPr/>
            <p:nvPr/>
          </p:nvPicPr>
          <p:blipFill>
            <a:blip r:embed="rId5"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6913740" y="2410132"/>
              <a:ext cx="1138778" cy="967181"/>
            </a:xfrm>
            <a:prstGeom prst="rect">
              <a:avLst/>
            </a:prstGeom>
          </p:spPr>
        </p:pic>
      </p:grpSp>
      <p:sp>
        <p:nvSpPr>
          <p:cNvPr id="11" name="Text Box 8"/>
          <p:cNvSpPr txBox="1"/>
          <p:nvPr>
            <p:custDataLst>
              <p:tags r:id="rId2"/>
            </p:custDataLst>
          </p:nvPr>
        </p:nvSpPr>
        <p:spPr>
          <a:xfrm>
            <a:off x="1071863" y="938135"/>
            <a:ext cx="7422372" cy="7620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2800" spc="300" dirty="0">
                <a:solidFill>
                  <a:srgbClr val="002060"/>
                </a:solidFill>
                <a:effectLst/>
                <a:latin typeface="Century Gothic"/>
                <a:ea typeface="Calibri"/>
                <a:cs typeface="Century Gothic"/>
              </a:rPr>
              <a:t>Formation des formateur(trice)s au maintien de la </a:t>
            </a:r>
            <a:r>
              <a:rPr lang="en-US" sz="2800" spc="300" dirty="0" err="1">
                <a:solidFill>
                  <a:srgbClr val="002060"/>
                </a:solidFill>
                <a:effectLst/>
                <a:latin typeface="Century Gothic"/>
                <a:ea typeface="Calibri"/>
                <a:cs typeface="Century Gothic"/>
              </a:rPr>
              <a:t>paix</a:t>
            </a:r>
            <a:r>
              <a:rPr lang="en-US" sz="2800" spc="300" dirty="0">
                <a:solidFill>
                  <a:srgbClr val="002060"/>
                </a:solidFill>
                <a:effectLst/>
                <a:latin typeface="Century Gothic"/>
                <a:ea typeface="Calibri"/>
                <a:cs typeface="Century Gothic"/>
              </a:rPr>
              <a:t> </a:t>
            </a:r>
            <a:br>
              <a:rPr lang="en-US" sz="2800" spc="300" dirty="0">
                <a:solidFill>
                  <a:srgbClr val="002060"/>
                </a:solidFill>
                <a:effectLst/>
                <a:latin typeface="Century Gothic"/>
                <a:ea typeface="Calibri"/>
                <a:cs typeface="Century Gothic"/>
              </a:rPr>
            </a:br>
            <a:r>
              <a:rPr lang="en-US" sz="2800" spc="300" dirty="0">
                <a:solidFill>
                  <a:srgbClr val="002060"/>
                </a:solidFill>
                <a:effectLst/>
                <a:latin typeface="Century Gothic"/>
                <a:ea typeface="Calibri"/>
                <a:cs typeface="Century Gothic"/>
              </a:rPr>
              <a:t>des Nations </a:t>
            </a:r>
            <a:r>
              <a:rPr lang="en-US" sz="2800" spc="300" dirty="0" err="1">
                <a:solidFill>
                  <a:srgbClr val="002060"/>
                </a:solidFill>
                <a:effectLst/>
                <a:latin typeface="Century Gothic"/>
                <a:ea typeface="Calibri"/>
                <a:cs typeface="Century Gothic"/>
              </a:rPr>
              <a:t>Unies</a:t>
            </a:r>
            <a:endParaRPr lang="en-US" sz="2800" spc="300" dirty="0">
              <a:solidFill>
                <a:srgbClr val="002060"/>
              </a:solidFill>
              <a:effectLst/>
              <a:latin typeface="Century Gothic"/>
              <a:ea typeface="Calibri"/>
              <a:cs typeface="Century Gothic"/>
            </a:endParaRPr>
          </a:p>
        </p:txBody>
      </p:sp>
    </p:spTree>
    <p:extLst>
      <p:ext uri="{BB962C8B-B14F-4D97-AF65-F5344CB8AC3E}">
        <p14:creationId xmlns:p14="http://schemas.microsoft.com/office/powerpoint/2010/main" val="21277483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custDataLst>
              <p:tags r:id="rId1"/>
            </p:custDataLst>
          </p:nvPr>
        </p:nvSpPr>
        <p:spPr>
          <a:xfrm>
            <a:off x="304800" y="1530084"/>
            <a:ext cx="8610600" cy="5161991"/>
          </a:xfrm>
          <a:prstGeom prst="rect">
            <a:avLst/>
          </a:prstGeom>
          <a:noFill/>
        </p:spPr>
        <p:txBody>
          <a:bodyPr wrap="square" rtlCol="0">
            <a:spAutoFit/>
          </a:bodyPr>
          <a:lstStyle/>
          <a:p>
            <a:pPr>
              <a:lnSpc>
                <a:spcPct val="130000"/>
              </a:lnSpc>
              <a:spcAft>
                <a:spcPts val="1800"/>
              </a:spcAft>
            </a:pPr>
            <a:r>
              <a:rPr lang="en-US" sz="2400" b="1" dirty="0">
                <a:latin typeface="Century Gothic"/>
                <a:cs typeface="Century Gothic"/>
              </a:rPr>
              <a:t>Collecte de données de </a:t>
            </a:r>
            <a:r>
              <a:rPr lang="en-US" sz="2400" b="1" dirty="0" err="1">
                <a:latin typeface="Century Gothic"/>
                <a:cs typeface="Century Gothic"/>
              </a:rPr>
              <a:t>niveau</a:t>
            </a:r>
            <a:r>
              <a:rPr lang="en-US" sz="2400" b="1" dirty="0">
                <a:latin typeface="Century Gothic"/>
                <a:cs typeface="Century Gothic"/>
              </a:rPr>
              <a:t> 1 : </a:t>
            </a:r>
            <a:r>
              <a:rPr lang="en-US" sz="2400" b="1" dirty="0" err="1">
                <a:latin typeface="Century Gothic"/>
                <a:cs typeface="Century Gothic"/>
              </a:rPr>
              <a:t>vrai</a:t>
            </a:r>
            <a:r>
              <a:rPr lang="en-US" sz="2400" b="1" dirty="0">
                <a:latin typeface="Century Gothic"/>
                <a:cs typeface="Century Gothic"/>
              </a:rPr>
              <a:t>/faux, </a:t>
            </a:r>
            <a:br>
              <a:rPr lang="en-US" sz="2400" b="1" dirty="0">
                <a:latin typeface="Century Gothic"/>
                <a:cs typeface="Century Gothic"/>
              </a:rPr>
            </a:br>
            <a:r>
              <a:rPr lang="en-US" sz="2400" b="1" dirty="0" err="1">
                <a:latin typeface="Century Gothic"/>
                <a:cs typeface="Century Gothic"/>
              </a:rPr>
              <a:t>choix</a:t>
            </a:r>
            <a:r>
              <a:rPr lang="en-US" sz="2400" b="1" dirty="0">
                <a:latin typeface="Century Gothic"/>
                <a:cs typeface="Century Gothic"/>
              </a:rPr>
              <a:t> multiples </a:t>
            </a:r>
          </a:p>
          <a:p>
            <a:pPr>
              <a:lnSpc>
                <a:spcPct val="115000"/>
              </a:lnSpc>
            </a:pPr>
            <a:r>
              <a:rPr lang="en-US" sz="2100" dirty="0">
                <a:latin typeface="Century Gothic"/>
                <a:ea typeface="Calibri"/>
                <a:cs typeface="Times New Roman"/>
              </a:rPr>
              <a:t>Cette formation était pertinente par rapport aux </a:t>
            </a:r>
            <a:r>
              <a:rPr lang="en-US" sz="2100" dirty="0" err="1">
                <a:latin typeface="Century Gothic"/>
                <a:ea typeface="Calibri"/>
                <a:cs typeface="Times New Roman"/>
              </a:rPr>
              <a:t>tâches</a:t>
            </a:r>
            <a:r>
              <a:rPr lang="en-US" sz="2100" dirty="0">
                <a:latin typeface="Century Gothic"/>
                <a:ea typeface="Calibri"/>
                <a:cs typeface="Times New Roman"/>
              </a:rPr>
              <a:t> </a:t>
            </a:r>
            <a:br>
              <a:rPr lang="en-US" sz="2100" dirty="0">
                <a:latin typeface="Century Gothic"/>
                <a:ea typeface="Calibri"/>
                <a:cs typeface="Times New Roman"/>
              </a:rPr>
            </a:br>
            <a:r>
              <a:rPr lang="en-US" sz="2100" dirty="0">
                <a:latin typeface="Century Gothic"/>
                <a:ea typeface="Calibri"/>
                <a:cs typeface="Times New Roman"/>
              </a:rPr>
              <a:t>et aux responsabilités relatives à mon emploi. </a:t>
            </a:r>
            <a:endParaRPr lang="en-US" sz="2100" dirty="0">
              <a:latin typeface="Cambria"/>
              <a:ea typeface="ＭＳ 明朝"/>
              <a:cs typeface="Times New Roman"/>
            </a:endParaRPr>
          </a:p>
          <a:p>
            <a:pPr marL="342900" marR="0" lvl="0" indent="-342900">
              <a:lnSpc>
                <a:spcPct val="115000"/>
              </a:lnSpc>
              <a:spcBef>
                <a:spcPts val="0"/>
              </a:spcBef>
              <a:spcAft>
                <a:spcPts val="0"/>
              </a:spcAft>
              <a:buFont typeface="Wingdings"/>
              <a:buChar char=""/>
            </a:pPr>
            <a:r>
              <a:rPr lang="en-US" sz="2100" dirty="0">
                <a:latin typeface="Century Gothic"/>
                <a:ea typeface="Calibri"/>
                <a:cs typeface="Times New Roman"/>
              </a:rPr>
              <a:t>Vrai </a:t>
            </a:r>
            <a:endParaRPr lang="en-US" sz="2100" dirty="0">
              <a:latin typeface="Cambria"/>
              <a:ea typeface="ＭＳ 明朝"/>
              <a:cs typeface="Times New Roman"/>
            </a:endParaRPr>
          </a:p>
          <a:p>
            <a:pPr marL="342900" marR="0" lvl="0" indent="-342900">
              <a:lnSpc>
                <a:spcPct val="115000"/>
              </a:lnSpc>
              <a:spcBef>
                <a:spcPts val="0"/>
              </a:spcBef>
              <a:spcAft>
                <a:spcPts val="0"/>
              </a:spcAft>
              <a:buFont typeface="Wingdings"/>
              <a:buChar char=""/>
            </a:pPr>
            <a:r>
              <a:rPr lang="en-US" sz="2100" dirty="0">
                <a:latin typeface="Century Gothic"/>
                <a:ea typeface="Calibri"/>
                <a:cs typeface="Times New Roman"/>
              </a:rPr>
              <a:t>Faux </a:t>
            </a:r>
            <a:endParaRPr lang="en-US" sz="2100" dirty="0">
              <a:latin typeface="Cambria"/>
              <a:ea typeface="ＭＳ 明朝"/>
              <a:cs typeface="Times New Roman"/>
            </a:endParaRPr>
          </a:p>
          <a:p>
            <a:pPr>
              <a:lnSpc>
                <a:spcPct val="115000"/>
              </a:lnSpc>
              <a:spcBef>
                <a:spcPts val="1200"/>
              </a:spcBef>
            </a:pPr>
            <a:r>
              <a:rPr lang="en-US" sz="2100" dirty="0">
                <a:latin typeface="Century Gothic"/>
                <a:ea typeface="Calibri"/>
                <a:cs typeface="Times New Roman"/>
              </a:rPr>
              <a:t>Les aspects les plus utiles de la formation </a:t>
            </a:r>
            <a:r>
              <a:rPr lang="en-US" sz="2100" dirty="0" err="1">
                <a:latin typeface="Century Gothic"/>
                <a:ea typeface="Calibri"/>
                <a:cs typeface="Times New Roman"/>
              </a:rPr>
              <a:t>étaient</a:t>
            </a:r>
            <a:r>
              <a:rPr lang="en-US" sz="2100" dirty="0">
                <a:latin typeface="Century Gothic"/>
                <a:ea typeface="Calibri"/>
                <a:cs typeface="Times New Roman"/>
              </a:rPr>
              <a:t> : </a:t>
            </a:r>
            <a:endParaRPr lang="en-US" sz="2100" dirty="0">
              <a:latin typeface="Cambria"/>
              <a:ea typeface="ＭＳ 明朝"/>
              <a:cs typeface="Times New Roman"/>
            </a:endParaRPr>
          </a:p>
          <a:p>
            <a:pPr marL="342900" marR="0" lvl="0" indent="-342900">
              <a:lnSpc>
                <a:spcPct val="115000"/>
              </a:lnSpc>
              <a:spcBef>
                <a:spcPts val="0"/>
              </a:spcBef>
              <a:spcAft>
                <a:spcPts val="0"/>
              </a:spcAft>
              <a:buFont typeface="+mj-lt"/>
              <a:buAutoNum type="alphaUcPeriod"/>
            </a:pPr>
            <a:r>
              <a:rPr lang="en-US" sz="2100" dirty="0">
                <a:latin typeface="Century Gothic"/>
                <a:ea typeface="Calibri"/>
                <a:cs typeface="Times New Roman"/>
              </a:rPr>
              <a:t>Documents à lire avant le cours </a:t>
            </a:r>
            <a:endParaRPr lang="en-US" sz="2100" dirty="0">
              <a:latin typeface="Cambria"/>
              <a:ea typeface="ＭＳ 明朝"/>
              <a:cs typeface="Times New Roman"/>
            </a:endParaRPr>
          </a:p>
          <a:p>
            <a:pPr marL="342900" marR="0" lvl="0" indent="-342900">
              <a:lnSpc>
                <a:spcPct val="115000"/>
              </a:lnSpc>
              <a:spcBef>
                <a:spcPts val="0"/>
              </a:spcBef>
              <a:spcAft>
                <a:spcPts val="0"/>
              </a:spcAft>
              <a:buFont typeface="+mj-lt"/>
              <a:buAutoNum type="alphaUcPeriod"/>
            </a:pPr>
            <a:r>
              <a:rPr lang="en-US" sz="2100" dirty="0">
                <a:latin typeface="Century Gothic"/>
                <a:ea typeface="Calibri"/>
                <a:cs typeface="Times New Roman"/>
              </a:rPr>
              <a:t>Travail de groupe et devoirs </a:t>
            </a:r>
            <a:endParaRPr lang="en-US" sz="2100" dirty="0">
              <a:latin typeface="Cambria"/>
              <a:ea typeface="ＭＳ 明朝"/>
              <a:cs typeface="Times New Roman"/>
            </a:endParaRPr>
          </a:p>
          <a:p>
            <a:pPr marL="342900" marR="0" lvl="0" indent="-342900">
              <a:lnSpc>
                <a:spcPct val="115000"/>
              </a:lnSpc>
              <a:spcBef>
                <a:spcPts val="0"/>
              </a:spcBef>
              <a:spcAft>
                <a:spcPts val="0"/>
              </a:spcAft>
              <a:buFont typeface="+mj-lt"/>
              <a:buAutoNum type="alphaUcPeriod"/>
            </a:pPr>
            <a:r>
              <a:rPr lang="en-US" sz="2100" dirty="0">
                <a:latin typeface="Century Gothic"/>
                <a:ea typeface="Calibri"/>
                <a:cs typeface="Times New Roman"/>
              </a:rPr>
              <a:t>Établissement de réseaux avec </a:t>
            </a:r>
            <a:r>
              <a:rPr lang="en-US" sz="2100" dirty="0" err="1">
                <a:latin typeface="Century Gothic"/>
                <a:ea typeface="Calibri"/>
                <a:cs typeface="Times New Roman"/>
              </a:rPr>
              <a:t>d’autres</a:t>
            </a:r>
            <a:r>
              <a:rPr lang="en-US" sz="2100" dirty="0">
                <a:latin typeface="Century Gothic"/>
                <a:ea typeface="Calibri"/>
                <a:cs typeface="Times New Roman"/>
              </a:rPr>
              <a:t> participant(e)s </a:t>
            </a:r>
            <a:endParaRPr lang="en-US" sz="2100" dirty="0">
              <a:latin typeface="Cambria"/>
              <a:ea typeface="ＭＳ 明朝"/>
              <a:cs typeface="Times New Roman"/>
            </a:endParaRPr>
          </a:p>
          <a:p>
            <a:r>
              <a:rPr lang="en-US" sz="2100" dirty="0">
                <a:latin typeface="Century Gothic"/>
                <a:ea typeface="Calibri"/>
                <a:cs typeface="Times New Roman"/>
              </a:rPr>
              <a:t>D. Informations transmises par les animateur(trice)s </a:t>
            </a:r>
            <a:endParaRPr lang="en-US" sz="2100" dirty="0">
              <a:latin typeface="Century Gothic"/>
              <a:cs typeface="Century Gothic"/>
            </a:endParaRPr>
          </a:p>
          <a:p>
            <a:pPr>
              <a:lnSpc>
                <a:spcPct val="130000"/>
              </a:lnSpc>
              <a:spcAft>
                <a:spcPts val="600"/>
              </a:spcAft>
            </a:pPr>
            <a:endParaRPr lang="en-US" sz="2400" dirty="0">
              <a:latin typeface="Century Gothic"/>
              <a:cs typeface="Century Gothic"/>
            </a:endParaRPr>
          </a:p>
        </p:txBody>
      </p:sp>
      <p:pic>
        <p:nvPicPr>
          <p:cNvPr id="9" name="Picture 8"/>
          <p:cNvPicPr/>
          <p:nvPr>
            <p:custDataLst>
              <p:tags r:id="rId2"/>
            </p:custDataLst>
          </p:nvPr>
        </p:nvPicPr>
        <p:blipFill>
          <a:blip r:embed="rId9"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382000" y="99619"/>
            <a:ext cx="600462" cy="509981"/>
          </a:xfrm>
          <a:prstGeom prst="rect">
            <a:avLst/>
          </a:prstGeom>
        </p:spPr>
      </p:pic>
      <p:grpSp>
        <p:nvGrpSpPr>
          <p:cNvPr id="8" name="Group 7"/>
          <p:cNvGrpSpPr/>
          <p:nvPr>
            <p:custDataLst>
              <p:tags r:id="rId3"/>
            </p:custDataLst>
          </p:nvPr>
        </p:nvGrpSpPr>
        <p:grpSpPr>
          <a:xfrm>
            <a:off x="2438400" y="428404"/>
            <a:ext cx="4779264" cy="715863"/>
            <a:chOff x="2487168" y="3042877"/>
            <a:chExt cx="4779264" cy="715863"/>
          </a:xfrm>
        </p:grpSpPr>
        <p:sp>
          <p:nvSpPr>
            <p:cNvPr id="15" name="Round Same Side Corner Rectangle 14"/>
            <p:cNvSpPr/>
            <p:nvPr/>
          </p:nvSpPr>
          <p:spPr>
            <a:xfrm rot="5400000">
              <a:off x="4518868" y="1011177"/>
              <a:ext cx="715863" cy="4779264"/>
            </a:xfrm>
            <a:prstGeom prst="round2SameRect">
              <a:avLst/>
            </a:pr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6" name="Round Same Side Corner Rectangle 4"/>
            <p:cNvSpPr/>
            <p:nvPr/>
          </p:nvSpPr>
          <p:spPr>
            <a:xfrm>
              <a:off x="2487168" y="3077823"/>
              <a:ext cx="4744318" cy="64597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a:t>Réaction </a:t>
              </a:r>
            </a:p>
          </p:txBody>
        </p:sp>
      </p:grpSp>
      <p:grpSp>
        <p:nvGrpSpPr>
          <p:cNvPr id="11" name="Group 10"/>
          <p:cNvGrpSpPr/>
          <p:nvPr>
            <p:custDataLst>
              <p:tags r:id="rId4"/>
            </p:custDataLst>
          </p:nvPr>
        </p:nvGrpSpPr>
        <p:grpSpPr>
          <a:xfrm>
            <a:off x="152400" y="457200"/>
            <a:ext cx="2285999" cy="658272"/>
            <a:chOff x="201168" y="3071673"/>
            <a:chExt cx="2285999" cy="658272"/>
          </a:xfrm>
        </p:grpSpPr>
        <p:sp>
          <p:nvSpPr>
            <p:cNvPr id="13" name="Rounded Rectangle 12"/>
            <p:cNvSpPr/>
            <p:nvPr/>
          </p:nvSpPr>
          <p:spPr>
            <a:xfrm>
              <a:off x="201168" y="3071673"/>
              <a:ext cx="2285999" cy="658272"/>
            </a:xfrm>
            <a:prstGeom prst="roundRect">
              <a:avLst/>
            </a:prstGeom>
            <a:solidFill>
              <a:srgbClr val="004080"/>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14" name="Rounded Rectangle 6"/>
            <p:cNvSpPr/>
            <p:nvPr/>
          </p:nvSpPr>
          <p:spPr>
            <a:xfrm>
              <a:off x="233302" y="3103807"/>
              <a:ext cx="2221731" cy="5940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n-US" sz="3300" kern="1200" dirty="0"/>
                <a:t>Niveau 1 </a:t>
              </a:r>
            </a:p>
          </p:txBody>
        </p:sp>
      </p:grpSp>
      <p:sp>
        <p:nvSpPr>
          <p:cNvPr id="17" name="Rectangle 16"/>
          <p:cNvSpPr/>
          <p:nvPr>
            <p:custDataLst>
              <p:tags r:id="rId5"/>
            </p:custDataLst>
          </p:nvPr>
        </p:nvSpPr>
        <p:spPr>
          <a:xfrm>
            <a:off x="8229600" y="6400800"/>
            <a:ext cx="914400" cy="304800"/>
          </a:xfrm>
          <a:prstGeom prst="rect">
            <a:avLst/>
          </a:prstGeom>
          <a:solidFill>
            <a:srgbClr val="004080"/>
          </a:solidFill>
          <a:ln>
            <a:solidFill>
              <a:srgbClr val="00408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200" dirty="0">
                <a:latin typeface="Century Gothic"/>
                <a:cs typeface="Century Gothic"/>
              </a:rPr>
              <a:t>9 </a:t>
            </a:r>
          </a:p>
        </p:txBody>
      </p:sp>
      <p:sp>
        <p:nvSpPr>
          <p:cNvPr id="18" name="TextBox 4">
            <a:extLst>
              <a:ext uri="{FF2B5EF4-FFF2-40B4-BE49-F238E27FC236}">
                <a16:creationId xmlns:a16="http://schemas.microsoft.com/office/drawing/2014/main" id="{69F01E9B-7D66-44E8-A87C-934949B0003F}"/>
              </a:ext>
            </a:extLst>
          </p:cNvPr>
          <p:cNvSpPr txBox="1"/>
          <p:nvPr>
            <p:custDataLst>
              <p:tags r:id="rId6"/>
            </p:custDataLst>
          </p:nvPr>
        </p:nvSpPr>
        <p:spPr>
          <a:xfrm>
            <a:off x="1323975" y="6397823"/>
            <a:ext cx="7086600" cy="307777"/>
          </a:xfrm>
          <a:prstGeom prst="rect">
            <a:avLst/>
          </a:prstGeom>
          <a:noFill/>
        </p:spPr>
        <p:txBody>
          <a:bodyPr wrap="square" rtlCol="0">
            <a:spAutoFit/>
          </a:bodyPr>
          <a:lstStyle/>
          <a:p>
            <a:pPr algn="ctr"/>
            <a:r>
              <a:rPr lang="en-US" sz="1400" dirty="0">
                <a:solidFill>
                  <a:prstClr val="white">
                    <a:lumMod val="50000"/>
                  </a:prstClr>
                </a:solidFill>
                <a:latin typeface="Century Gothic"/>
                <a:cs typeface="Century Gothic"/>
              </a:rPr>
              <a:t>Formation des formateur(trice)s au maintien de la </a:t>
            </a:r>
            <a:r>
              <a:rPr lang="en-US" sz="1400" dirty="0" err="1">
                <a:solidFill>
                  <a:prstClr val="white">
                    <a:lumMod val="50000"/>
                  </a:prstClr>
                </a:solidFill>
                <a:latin typeface="Century Gothic"/>
                <a:cs typeface="Century Gothic"/>
              </a:rPr>
              <a:t>paix</a:t>
            </a:r>
            <a:r>
              <a:rPr lang="en-US" sz="1400" dirty="0">
                <a:solidFill>
                  <a:prstClr val="white">
                    <a:lumMod val="50000"/>
                  </a:prstClr>
                </a:solidFill>
                <a:latin typeface="Century Gothic"/>
                <a:cs typeface="Century Gothic"/>
              </a:rPr>
              <a:t>  </a:t>
            </a:r>
          </a:p>
        </p:txBody>
      </p:sp>
    </p:spTree>
    <p:extLst>
      <p:ext uri="{BB962C8B-B14F-4D97-AF65-F5344CB8AC3E}">
        <p14:creationId xmlns:p14="http://schemas.microsoft.com/office/powerpoint/2010/main" val="2886110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custDataLst>
              <p:tags r:id="rId1"/>
            </p:custDataLst>
          </p:nvPr>
        </p:nvSpPr>
        <p:spPr>
          <a:xfrm>
            <a:off x="457200" y="1530084"/>
            <a:ext cx="8305800" cy="2749022"/>
          </a:xfrm>
          <a:prstGeom prst="rect">
            <a:avLst/>
          </a:prstGeom>
          <a:noFill/>
        </p:spPr>
        <p:txBody>
          <a:bodyPr wrap="square" rtlCol="0">
            <a:spAutoFit/>
          </a:bodyPr>
          <a:lstStyle/>
          <a:p>
            <a:pPr>
              <a:lnSpc>
                <a:spcPct val="130000"/>
              </a:lnSpc>
              <a:spcAft>
                <a:spcPts val="1800"/>
              </a:spcAft>
            </a:pPr>
            <a:r>
              <a:rPr lang="en-US" sz="2400" b="1" dirty="0">
                <a:latin typeface="Century Gothic"/>
                <a:cs typeface="Century Gothic"/>
              </a:rPr>
              <a:t>Collecte de données de </a:t>
            </a:r>
            <a:r>
              <a:rPr lang="en-US" sz="2400" b="1" dirty="0" err="1">
                <a:latin typeface="Century Gothic"/>
                <a:cs typeface="Century Gothic"/>
              </a:rPr>
              <a:t>niveau</a:t>
            </a:r>
            <a:r>
              <a:rPr lang="en-US" sz="2400" b="1" dirty="0">
                <a:latin typeface="Century Gothic"/>
                <a:cs typeface="Century Gothic"/>
              </a:rPr>
              <a:t> 1 : retour </a:t>
            </a:r>
            <a:r>
              <a:rPr lang="en-US" sz="2400" b="1" dirty="0" err="1">
                <a:latin typeface="Century Gothic"/>
                <a:cs typeface="Century Gothic"/>
              </a:rPr>
              <a:t>d’information</a:t>
            </a:r>
            <a:r>
              <a:rPr lang="en-US" sz="2400" b="1" dirty="0">
                <a:latin typeface="Century Gothic"/>
                <a:cs typeface="Century Gothic"/>
              </a:rPr>
              <a:t> ouvert/qualitatif </a:t>
            </a:r>
          </a:p>
          <a:p>
            <a:pPr marL="342900" indent="-342900">
              <a:lnSpc>
                <a:spcPct val="130000"/>
              </a:lnSpc>
              <a:spcAft>
                <a:spcPts val="600"/>
              </a:spcAft>
              <a:buFont typeface="Wingdings" charset="2"/>
              <a:buChar char="§"/>
            </a:pPr>
            <a:r>
              <a:rPr lang="en-US" sz="2400" dirty="0">
                <a:latin typeface="Century Gothic"/>
                <a:cs typeface="Century Gothic"/>
              </a:rPr>
              <a:t>Quels aspects du cours pourraient </a:t>
            </a:r>
            <a:r>
              <a:rPr lang="en-US" sz="2400" dirty="0" err="1">
                <a:latin typeface="Century Gothic"/>
                <a:cs typeface="Century Gothic"/>
              </a:rPr>
              <a:t>être</a:t>
            </a:r>
            <a:r>
              <a:rPr lang="en-US" sz="2400" dirty="0">
                <a:latin typeface="Century Gothic"/>
                <a:cs typeface="Century Gothic"/>
              </a:rPr>
              <a:t> </a:t>
            </a:r>
            <a:r>
              <a:rPr lang="en-US" sz="2400" dirty="0" err="1">
                <a:latin typeface="Century Gothic"/>
                <a:cs typeface="Century Gothic"/>
              </a:rPr>
              <a:t>améliorés</a:t>
            </a:r>
            <a:r>
              <a:rPr lang="en-US" sz="2400" dirty="0">
                <a:latin typeface="Century Gothic"/>
                <a:cs typeface="Century Gothic"/>
              </a:rPr>
              <a:t> ? </a:t>
            </a:r>
          </a:p>
          <a:p>
            <a:pPr marL="342900" indent="-342900">
              <a:lnSpc>
                <a:spcPct val="130000"/>
              </a:lnSpc>
              <a:spcAft>
                <a:spcPts val="600"/>
              </a:spcAft>
              <a:buFont typeface="Wingdings" charset="2"/>
              <a:buChar char="§"/>
            </a:pPr>
            <a:r>
              <a:rPr lang="en-US" sz="2400" dirty="0">
                <a:latin typeface="Century Gothic"/>
                <a:cs typeface="Century Gothic"/>
              </a:rPr>
              <a:t>Dans </a:t>
            </a:r>
            <a:r>
              <a:rPr lang="en-US" sz="2400" dirty="0" err="1">
                <a:latin typeface="Century Gothic"/>
                <a:cs typeface="Century Gothic"/>
              </a:rPr>
              <a:t>l’ensemble</a:t>
            </a:r>
            <a:r>
              <a:rPr lang="en-US" sz="2400" dirty="0">
                <a:latin typeface="Century Gothic"/>
                <a:cs typeface="Century Gothic"/>
              </a:rPr>
              <a:t>, quelle est votre </a:t>
            </a:r>
            <a:r>
              <a:rPr lang="en-US" sz="2400" dirty="0" err="1">
                <a:latin typeface="Century Gothic"/>
                <a:cs typeface="Century Gothic"/>
              </a:rPr>
              <a:t>réaction</a:t>
            </a:r>
            <a:r>
              <a:rPr lang="en-US" sz="2400" dirty="0">
                <a:latin typeface="Century Gothic"/>
                <a:cs typeface="Century Gothic"/>
              </a:rPr>
              <a:t> </a:t>
            </a:r>
            <a:br>
              <a:rPr lang="en-US" sz="2400" dirty="0">
                <a:latin typeface="Century Gothic"/>
                <a:cs typeface="Century Gothic"/>
              </a:rPr>
            </a:br>
            <a:r>
              <a:rPr lang="en-US" sz="2400" dirty="0">
                <a:latin typeface="Century Gothic"/>
                <a:cs typeface="Century Gothic"/>
              </a:rPr>
              <a:t>au </a:t>
            </a:r>
            <a:r>
              <a:rPr lang="en-US" sz="2400" dirty="0" err="1">
                <a:latin typeface="Century Gothic"/>
                <a:cs typeface="Century Gothic"/>
              </a:rPr>
              <a:t>cours</a:t>
            </a:r>
            <a:r>
              <a:rPr lang="en-US" sz="2400" dirty="0">
                <a:latin typeface="Century Gothic"/>
                <a:cs typeface="Century Gothic"/>
              </a:rPr>
              <a:t> ? </a:t>
            </a:r>
          </a:p>
        </p:txBody>
      </p:sp>
      <p:pic>
        <p:nvPicPr>
          <p:cNvPr id="9" name="Picture 8"/>
          <p:cNvPicPr/>
          <p:nvPr>
            <p:custDataLst>
              <p:tags r:id="rId2"/>
            </p:custDataLst>
          </p:nvPr>
        </p:nvPicPr>
        <p:blipFill>
          <a:blip r:embed="rId9"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382000" y="99619"/>
            <a:ext cx="600462" cy="509981"/>
          </a:xfrm>
          <a:prstGeom prst="rect">
            <a:avLst/>
          </a:prstGeom>
        </p:spPr>
      </p:pic>
      <p:grpSp>
        <p:nvGrpSpPr>
          <p:cNvPr id="8" name="Group 7"/>
          <p:cNvGrpSpPr/>
          <p:nvPr>
            <p:custDataLst>
              <p:tags r:id="rId3"/>
            </p:custDataLst>
          </p:nvPr>
        </p:nvGrpSpPr>
        <p:grpSpPr>
          <a:xfrm>
            <a:off x="2438400" y="428404"/>
            <a:ext cx="4779264" cy="715863"/>
            <a:chOff x="2487168" y="3042877"/>
            <a:chExt cx="4779264" cy="715863"/>
          </a:xfrm>
        </p:grpSpPr>
        <p:sp>
          <p:nvSpPr>
            <p:cNvPr id="15" name="Round Same Side Corner Rectangle 14"/>
            <p:cNvSpPr/>
            <p:nvPr/>
          </p:nvSpPr>
          <p:spPr>
            <a:xfrm rot="5400000">
              <a:off x="4518868" y="1011177"/>
              <a:ext cx="715863" cy="4779264"/>
            </a:xfrm>
            <a:prstGeom prst="round2SameRect">
              <a:avLst/>
            </a:pr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6" name="Round Same Side Corner Rectangle 4"/>
            <p:cNvSpPr/>
            <p:nvPr/>
          </p:nvSpPr>
          <p:spPr>
            <a:xfrm>
              <a:off x="2487168" y="3077823"/>
              <a:ext cx="4744318" cy="64597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a:t>Réaction </a:t>
              </a:r>
            </a:p>
          </p:txBody>
        </p:sp>
      </p:grpSp>
      <p:grpSp>
        <p:nvGrpSpPr>
          <p:cNvPr id="11" name="Group 10"/>
          <p:cNvGrpSpPr/>
          <p:nvPr>
            <p:custDataLst>
              <p:tags r:id="rId4"/>
            </p:custDataLst>
          </p:nvPr>
        </p:nvGrpSpPr>
        <p:grpSpPr>
          <a:xfrm>
            <a:off x="152400" y="457200"/>
            <a:ext cx="2285999" cy="658272"/>
            <a:chOff x="201168" y="3071673"/>
            <a:chExt cx="2285999" cy="658272"/>
          </a:xfrm>
        </p:grpSpPr>
        <p:sp>
          <p:nvSpPr>
            <p:cNvPr id="13" name="Rounded Rectangle 12"/>
            <p:cNvSpPr/>
            <p:nvPr/>
          </p:nvSpPr>
          <p:spPr>
            <a:xfrm>
              <a:off x="201168" y="3071673"/>
              <a:ext cx="2285999" cy="658272"/>
            </a:xfrm>
            <a:prstGeom prst="roundRect">
              <a:avLst/>
            </a:prstGeom>
            <a:solidFill>
              <a:srgbClr val="004080"/>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14" name="Rounded Rectangle 6"/>
            <p:cNvSpPr/>
            <p:nvPr/>
          </p:nvSpPr>
          <p:spPr>
            <a:xfrm>
              <a:off x="233302" y="3103807"/>
              <a:ext cx="2221731" cy="5940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n-US" sz="3300" kern="1200" dirty="0"/>
                <a:t>Niveau 1 </a:t>
              </a:r>
            </a:p>
          </p:txBody>
        </p:sp>
      </p:grpSp>
      <p:sp>
        <p:nvSpPr>
          <p:cNvPr id="17" name="Rectangle 16"/>
          <p:cNvSpPr/>
          <p:nvPr>
            <p:custDataLst>
              <p:tags r:id="rId5"/>
            </p:custDataLst>
          </p:nvPr>
        </p:nvSpPr>
        <p:spPr>
          <a:xfrm>
            <a:off x="8229600" y="6400800"/>
            <a:ext cx="914400" cy="304800"/>
          </a:xfrm>
          <a:prstGeom prst="rect">
            <a:avLst/>
          </a:prstGeom>
          <a:solidFill>
            <a:srgbClr val="004080"/>
          </a:solidFill>
          <a:ln>
            <a:solidFill>
              <a:srgbClr val="00408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200" dirty="0">
                <a:latin typeface="Century Gothic"/>
                <a:cs typeface="Century Gothic"/>
              </a:rPr>
              <a:t>10 </a:t>
            </a:r>
          </a:p>
        </p:txBody>
      </p:sp>
      <p:sp>
        <p:nvSpPr>
          <p:cNvPr id="18" name="TextBox 4">
            <a:extLst>
              <a:ext uri="{FF2B5EF4-FFF2-40B4-BE49-F238E27FC236}">
                <a16:creationId xmlns:a16="http://schemas.microsoft.com/office/drawing/2014/main" id="{6B5E6B2B-4F2B-404F-8C8F-5F46653EA690}"/>
              </a:ext>
            </a:extLst>
          </p:cNvPr>
          <p:cNvSpPr txBox="1"/>
          <p:nvPr>
            <p:custDataLst>
              <p:tags r:id="rId6"/>
            </p:custDataLst>
          </p:nvPr>
        </p:nvSpPr>
        <p:spPr>
          <a:xfrm>
            <a:off x="1323975" y="6397823"/>
            <a:ext cx="7086600" cy="307777"/>
          </a:xfrm>
          <a:prstGeom prst="rect">
            <a:avLst/>
          </a:prstGeom>
          <a:noFill/>
        </p:spPr>
        <p:txBody>
          <a:bodyPr wrap="square" rtlCol="0">
            <a:spAutoFit/>
          </a:bodyPr>
          <a:lstStyle/>
          <a:p>
            <a:pPr algn="ctr"/>
            <a:r>
              <a:rPr lang="en-US" sz="1400" dirty="0">
                <a:solidFill>
                  <a:prstClr val="white">
                    <a:lumMod val="50000"/>
                  </a:prstClr>
                </a:solidFill>
                <a:latin typeface="Century Gothic"/>
                <a:cs typeface="Century Gothic"/>
              </a:rPr>
              <a:t>Formation des formateur(trice)s au maintien de la </a:t>
            </a:r>
            <a:r>
              <a:rPr lang="en-US" sz="1400" dirty="0" err="1">
                <a:solidFill>
                  <a:prstClr val="white">
                    <a:lumMod val="50000"/>
                  </a:prstClr>
                </a:solidFill>
                <a:latin typeface="Century Gothic"/>
                <a:cs typeface="Century Gothic"/>
              </a:rPr>
              <a:t>paix</a:t>
            </a:r>
            <a:r>
              <a:rPr lang="en-US" sz="1400" dirty="0">
                <a:solidFill>
                  <a:prstClr val="white">
                    <a:lumMod val="50000"/>
                  </a:prstClr>
                </a:solidFill>
                <a:latin typeface="Century Gothic"/>
                <a:cs typeface="Century Gothic"/>
              </a:rPr>
              <a:t>  </a:t>
            </a:r>
          </a:p>
        </p:txBody>
      </p:sp>
    </p:spTree>
    <p:extLst>
      <p:ext uri="{BB962C8B-B14F-4D97-AF65-F5344CB8AC3E}">
        <p14:creationId xmlns:p14="http://schemas.microsoft.com/office/powerpoint/2010/main" val="1432393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custDataLst>
              <p:tags r:id="rId1"/>
            </p:custDataLst>
          </p:nvPr>
        </p:nvCxnSpPr>
        <p:spPr>
          <a:xfrm>
            <a:off x="228600" y="851722"/>
            <a:ext cx="8686800" cy="0"/>
          </a:xfrm>
          <a:prstGeom prst="line">
            <a:avLst/>
          </a:prstGeom>
          <a:ln>
            <a:solidFill>
              <a:srgbClr val="004080"/>
            </a:solidFill>
          </a:ln>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p:custDataLst>
              <p:tags r:id="rId2"/>
            </p:custDataLst>
          </p:nvPr>
        </p:nvSpPr>
        <p:spPr>
          <a:xfrm>
            <a:off x="616793" y="1623263"/>
            <a:ext cx="8229600" cy="5010602"/>
          </a:xfrm>
          <a:prstGeom prst="rect">
            <a:avLst/>
          </a:prstGeom>
          <a:noFill/>
        </p:spPr>
        <p:txBody>
          <a:bodyPr wrap="square" rtlCol="0">
            <a:spAutoFit/>
          </a:bodyPr>
          <a:lstStyle/>
          <a:p>
            <a:pPr>
              <a:spcAft>
                <a:spcPts val="600"/>
              </a:spcAft>
            </a:pPr>
            <a:r>
              <a:rPr lang="en-US" sz="2100" b="1" dirty="0" err="1">
                <a:latin typeface="Century Gothic"/>
                <a:cs typeface="Century Gothic"/>
              </a:rPr>
              <a:t>Consignes</a:t>
            </a:r>
            <a:r>
              <a:rPr lang="en-US" sz="2100" b="1" dirty="0">
                <a:latin typeface="Century Gothic"/>
                <a:cs typeface="Century Gothic"/>
              </a:rPr>
              <a:t> </a:t>
            </a:r>
            <a:r>
              <a:rPr lang="en-US" sz="2100" dirty="0">
                <a:latin typeface="Century Gothic"/>
                <a:cs typeface="Century Gothic"/>
              </a:rPr>
              <a:t>: </a:t>
            </a:r>
          </a:p>
          <a:p>
            <a:pPr marL="342900" indent="-342900">
              <a:lnSpc>
                <a:spcPct val="120000"/>
              </a:lnSpc>
              <a:spcAft>
                <a:spcPts val="600"/>
              </a:spcAft>
              <a:buFont typeface="Wingdings" charset="2"/>
              <a:buChar char="§"/>
            </a:pPr>
            <a:r>
              <a:rPr lang="en-US" sz="2100" dirty="0">
                <a:latin typeface="Century Gothic" panose="020B0502020202020204" pitchFamily="34" charset="0"/>
              </a:rPr>
              <a:t>Concevez une évaluation de </a:t>
            </a:r>
            <a:r>
              <a:rPr lang="en-US" sz="2100" dirty="0" err="1">
                <a:latin typeface="Century Gothic" panose="020B0502020202020204" pitchFamily="34" charset="0"/>
              </a:rPr>
              <a:t>niveau</a:t>
            </a:r>
            <a:r>
              <a:rPr lang="en-US" sz="2100" dirty="0">
                <a:latin typeface="Century Gothic" panose="020B0502020202020204" pitchFamily="34" charset="0"/>
              </a:rPr>
              <a:t> 1 pour la formation que vous dispenserez dans le cadre de votre évaluation finale </a:t>
            </a:r>
          </a:p>
          <a:p>
            <a:pPr marL="342900" indent="-342900">
              <a:lnSpc>
                <a:spcPct val="120000"/>
              </a:lnSpc>
              <a:spcAft>
                <a:spcPts val="600"/>
              </a:spcAft>
              <a:buFont typeface="Wingdings" charset="2"/>
              <a:buChar char="§"/>
            </a:pPr>
            <a:r>
              <a:rPr lang="en-US" sz="2100" dirty="0">
                <a:latin typeface="Century Gothic" panose="020B0502020202020204" pitchFamily="34" charset="0"/>
              </a:rPr>
              <a:t>Formulez des questions pour évaluer les </a:t>
            </a:r>
            <a:r>
              <a:rPr lang="en-US" sz="2100" dirty="0" err="1">
                <a:latin typeface="Century Gothic" panose="020B0502020202020204" pitchFamily="34" charset="0"/>
              </a:rPr>
              <a:t>éléments</a:t>
            </a:r>
            <a:r>
              <a:rPr lang="en-US" sz="2100" dirty="0">
                <a:latin typeface="Century Gothic" panose="020B0502020202020204" pitchFamily="34" charset="0"/>
              </a:rPr>
              <a:t> </a:t>
            </a:r>
            <a:r>
              <a:rPr lang="en-US" sz="2100" dirty="0" err="1">
                <a:latin typeface="Century Gothic" panose="020B0502020202020204" pitchFamily="34" charset="0"/>
              </a:rPr>
              <a:t>suivants</a:t>
            </a:r>
            <a:r>
              <a:rPr lang="en-US" sz="2100" dirty="0">
                <a:latin typeface="Century Gothic" panose="020B0502020202020204" pitchFamily="34" charset="0"/>
              </a:rPr>
              <a:t> : </a:t>
            </a:r>
          </a:p>
          <a:p>
            <a:pPr marL="800100" lvl="1" indent="-342900">
              <a:lnSpc>
                <a:spcPct val="120000"/>
              </a:lnSpc>
              <a:spcAft>
                <a:spcPts val="600"/>
              </a:spcAft>
              <a:buFont typeface="Courier New"/>
              <a:buChar char="o"/>
            </a:pPr>
            <a:r>
              <a:rPr lang="en-US" sz="2100" dirty="0" err="1">
                <a:latin typeface="Century Gothic" panose="020B0502020202020204" pitchFamily="34" charset="0"/>
              </a:rPr>
              <a:t>Intérêt</a:t>
            </a:r>
            <a:r>
              <a:rPr lang="en-US" sz="2100" dirty="0">
                <a:latin typeface="Century Gothic" panose="020B0502020202020204" pitchFamily="34" charset="0"/>
              </a:rPr>
              <a:t> </a:t>
            </a:r>
          </a:p>
          <a:p>
            <a:pPr marL="800100" lvl="1" indent="-342900">
              <a:lnSpc>
                <a:spcPct val="120000"/>
              </a:lnSpc>
              <a:spcAft>
                <a:spcPts val="600"/>
              </a:spcAft>
              <a:buFont typeface="Courier New"/>
              <a:buChar char="o"/>
            </a:pPr>
            <a:r>
              <a:rPr lang="en-US" sz="2100" dirty="0">
                <a:latin typeface="Century Gothic" panose="020B0502020202020204" pitchFamily="34" charset="0"/>
              </a:rPr>
              <a:t>Utilité </a:t>
            </a:r>
          </a:p>
          <a:p>
            <a:pPr marL="800100" lvl="1" indent="-342900">
              <a:lnSpc>
                <a:spcPct val="120000"/>
              </a:lnSpc>
              <a:spcAft>
                <a:spcPts val="600"/>
              </a:spcAft>
              <a:buFont typeface="Courier New"/>
              <a:buChar char="o"/>
            </a:pPr>
            <a:r>
              <a:rPr lang="en-US" sz="2100" dirty="0">
                <a:latin typeface="Century Gothic" panose="020B0502020202020204" pitchFamily="34" charset="0"/>
              </a:rPr>
              <a:t>Intention </a:t>
            </a:r>
            <a:r>
              <a:rPr lang="en-US" sz="2100" dirty="0" err="1">
                <a:latin typeface="Century Gothic" panose="020B0502020202020204" pitchFamily="34" charset="0"/>
              </a:rPr>
              <a:t>d’utiliser</a:t>
            </a:r>
            <a:r>
              <a:rPr lang="en-US" sz="2100" dirty="0">
                <a:latin typeface="Century Gothic" panose="020B0502020202020204" pitchFamily="34" charset="0"/>
              </a:rPr>
              <a:t> la formation </a:t>
            </a:r>
          </a:p>
          <a:p>
            <a:pPr marL="800100" lvl="1" indent="-342900">
              <a:lnSpc>
                <a:spcPct val="120000"/>
              </a:lnSpc>
              <a:spcAft>
                <a:spcPts val="600"/>
              </a:spcAft>
              <a:buFont typeface="Courier New"/>
              <a:buChar char="o"/>
            </a:pPr>
            <a:r>
              <a:rPr lang="en-US" sz="2100" dirty="0">
                <a:latin typeface="Century Gothic" panose="020B0502020202020204" pitchFamily="34" charset="0"/>
              </a:rPr>
              <a:t>Satisfaction générale </a:t>
            </a:r>
          </a:p>
          <a:p>
            <a:pPr>
              <a:spcBef>
                <a:spcPts val="1200"/>
              </a:spcBef>
              <a:spcAft>
                <a:spcPts val="600"/>
              </a:spcAft>
            </a:pPr>
            <a:r>
              <a:rPr lang="en-US" sz="2100" b="1" dirty="0">
                <a:latin typeface="Century Gothic" panose="020B0502020202020204" pitchFamily="34" charset="0"/>
              </a:rPr>
              <a:t>Temps </a:t>
            </a:r>
            <a:r>
              <a:rPr lang="en-US" sz="2100" b="1" dirty="0" err="1">
                <a:latin typeface="Century Gothic" panose="020B0502020202020204" pitchFamily="34" charset="0"/>
              </a:rPr>
              <a:t>imparti</a:t>
            </a:r>
            <a:r>
              <a:rPr lang="en-US" sz="2100" b="1" dirty="0">
                <a:latin typeface="Century Gothic" panose="020B0502020202020204" pitchFamily="34" charset="0"/>
              </a:rPr>
              <a:t> </a:t>
            </a:r>
            <a:r>
              <a:rPr lang="en-US" sz="2100" dirty="0">
                <a:latin typeface="Century Gothic" panose="020B0502020202020204" pitchFamily="34" charset="0"/>
              </a:rPr>
              <a:t>: 20 minutes </a:t>
            </a:r>
          </a:p>
          <a:p>
            <a:pPr>
              <a:spcAft>
                <a:spcPts val="600"/>
              </a:spcAft>
            </a:pPr>
            <a:endParaRPr lang="en-US" sz="2000" dirty="0">
              <a:latin typeface="Century Gothic" panose="020B0502020202020204" pitchFamily="34" charset="0"/>
            </a:endParaRPr>
          </a:p>
        </p:txBody>
      </p:sp>
      <p:sp>
        <p:nvSpPr>
          <p:cNvPr id="5" name="Rectangle 4"/>
          <p:cNvSpPr/>
          <p:nvPr>
            <p:custDataLst>
              <p:tags r:id="rId3"/>
            </p:custDataLst>
          </p:nvPr>
        </p:nvSpPr>
        <p:spPr>
          <a:xfrm>
            <a:off x="914400" y="381000"/>
            <a:ext cx="4426212" cy="461665"/>
          </a:xfrm>
          <a:prstGeom prst="rect">
            <a:avLst/>
          </a:prstGeom>
        </p:spPr>
        <p:txBody>
          <a:bodyPr wrap="none">
            <a:spAutoFit/>
          </a:bodyPr>
          <a:lstStyle/>
          <a:p>
            <a:r>
              <a:rPr lang="en-US" sz="2400" b="1" dirty="0" err="1">
                <a:solidFill>
                  <a:srgbClr val="002060"/>
                </a:solidFill>
                <a:latin typeface="Century Gothic"/>
                <a:cs typeface="Century Gothic"/>
              </a:rPr>
              <a:t>Activité</a:t>
            </a:r>
            <a:r>
              <a:rPr lang="en-US" sz="2400" b="1" dirty="0">
                <a:solidFill>
                  <a:srgbClr val="002060"/>
                </a:solidFill>
                <a:latin typeface="Century Gothic"/>
                <a:cs typeface="Century Gothic"/>
              </a:rPr>
              <a:t> </a:t>
            </a:r>
            <a:r>
              <a:rPr lang="en-US" sz="2400" b="1" dirty="0" err="1">
                <a:solidFill>
                  <a:srgbClr val="002060"/>
                </a:solidFill>
                <a:latin typeface="Century Gothic"/>
                <a:cs typeface="Century Gothic"/>
              </a:rPr>
              <a:t>d’apprentissage</a:t>
            </a:r>
            <a:r>
              <a:rPr lang="en-US" sz="2400" b="1" dirty="0">
                <a:solidFill>
                  <a:srgbClr val="002060"/>
                </a:solidFill>
                <a:latin typeface="Century Gothic"/>
                <a:cs typeface="Century Gothic"/>
              </a:rPr>
              <a:t> 3.1 </a:t>
            </a:r>
            <a:endParaRPr lang="en-US" sz="2400" dirty="0"/>
          </a:p>
        </p:txBody>
      </p:sp>
      <p:sp>
        <p:nvSpPr>
          <p:cNvPr id="8" name="Rectangle 7"/>
          <p:cNvSpPr/>
          <p:nvPr>
            <p:custDataLst>
              <p:tags r:id="rId4"/>
            </p:custDataLst>
          </p:nvPr>
        </p:nvSpPr>
        <p:spPr>
          <a:xfrm>
            <a:off x="914400" y="914400"/>
            <a:ext cx="4525999" cy="461665"/>
          </a:xfrm>
          <a:prstGeom prst="rect">
            <a:avLst/>
          </a:prstGeom>
        </p:spPr>
        <p:txBody>
          <a:bodyPr wrap="none">
            <a:spAutoFit/>
          </a:bodyPr>
          <a:lstStyle/>
          <a:p>
            <a:pPr>
              <a:spcAft>
                <a:spcPts val="1800"/>
              </a:spcAft>
            </a:pPr>
            <a:r>
              <a:rPr lang="en-US" sz="2400" dirty="0">
                <a:solidFill>
                  <a:srgbClr val="002060"/>
                </a:solidFill>
                <a:latin typeface="Century Gothic"/>
                <a:cs typeface="Century Gothic"/>
              </a:rPr>
              <a:t>Concevoir des évaluations de niveau 1 </a:t>
            </a:r>
          </a:p>
        </p:txBody>
      </p:sp>
      <p:pic>
        <p:nvPicPr>
          <p:cNvPr id="11" name="Picture 10"/>
          <p:cNvPicPr/>
          <p:nvPr>
            <p:custDataLst>
              <p:tags r:id="rId5"/>
            </p:custDataLst>
          </p:nvPr>
        </p:nvPicPr>
        <p:blipFill>
          <a:blip r:embed="rId10"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382000" y="99619"/>
            <a:ext cx="600462" cy="509981"/>
          </a:xfrm>
          <a:prstGeom prst="rect">
            <a:avLst/>
          </a:prstGeom>
        </p:spPr>
      </p:pic>
      <p:sp>
        <p:nvSpPr>
          <p:cNvPr id="9" name="Rectangle 8"/>
          <p:cNvSpPr/>
          <p:nvPr>
            <p:custDataLst>
              <p:tags r:id="rId6"/>
            </p:custDataLst>
          </p:nvPr>
        </p:nvSpPr>
        <p:spPr>
          <a:xfrm>
            <a:off x="8229600" y="6400800"/>
            <a:ext cx="914400" cy="304800"/>
          </a:xfrm>
          <a:prstGeom prst="rect">
            <a:avLst/>
          </a:prstGeom>
          <a:solidFill>
            <a:srgbClr val="004080"/>
          </a:solidFill>
          <a:ln>
            <a:solidFill>
              <a:srgbClr val="00408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200" dirty="0">
                <a:latin typeface="Century Gothic"/>
                <a:cs typeface="Century Gothic"/>
              </a:rPr>
              <a:t>11 </a:t>
            </a:r>
          </a:p>
        </p:txBody>
      </p:sp>
      <p:sp>
        <p:nvSpPr>
          <p:cNvPr id="13" name="TextBox 4">
            <a:extLst>
              <a:ext uri="{FF2B5EF4-FFF2-40B4-BE49-F238E27FC236}">
                <a16:creationId xmlns:a16="http://schemas.microsoft.com/office/drawing/2014/main" id="{9EDEF1F3-D999-476B-AD74-45987DF50390}"/>
              </a:ext>
            </a:extLst>
          </p:cNvPr>
          <p:cNvSpPr txBox="1"/>
          <p:nvPr>
            <p:custDataLst>
              <p:tags r:id="rId7"/>
            </p:custDataLst>
          </p:nvPr>
        </p:nvSpPr>
        <p:spPr>
          <a:xfrm>
            <a:off x="1323975" y="6397823"/>
            <a:ext cx="7086600" cy="307777"/>
          </a:xfrm>
          <a:prstGeom prst="rect">
            <a:avLst/>
          </a:prstGeom>
          <a:noFill/>
        </p:spPr>
        <p:txBody>
          <a:bodyPr wrap="square" rtlCol="0">
            <a:spAutoFit/>
          </a:bodyPr>
          <a:lstStyle/>
          <a:p>
            <a:pPr algn="ctr"/>
            <a:r>
              <a:rPr lang="en-US" sz="1400" dirty="0">
                <a:solidFill>
                  <a:prstClr val="white">
                    <a:lumMod val="50000"/>
                  </a:prstClr>
                </a:solidFill>
                <a:latin typeface="Century Gothic"/>
                <a:cs typeface="Century Gothic"/>
              </a:rPr>
              <a:t>Formation des formateur(trice)s au maintien de la </a:t>
            </a:r>
            <a:r>
              <a:rPr lang="en-US" sz="1400" dirty="0" err="1">
                <a:solidFill>
                  <a:prstClr val="white">
                    <a:lumMod val="50000"/>
                  </a:prstClr>
                </a:solidFill>
                <a:latin typeface="Century Gothic"/>
                <a:cs typeface="Century Gothic"/>
              </a:rPr>
              <a:t>paix</a:t>
            </a:r>
            <a:r>
              <a:rPr lang="en-US" sz="1400" dirty="0">
                <a:solidFill>
                  <a:prstClr val="white">
                    <a:lumMod val="50000"/>
                  </a:prstClr>
                </a:solidFill>
                <a:latin typeface="Century Gothic"/>
                <a:cs typeface="Century Gothic"/>
              </a:rPr>
              <a:t>  </a:t>
            </a:r>
          </a:p>
        </p:txBody>
      </p:sp>
    </p:spTree>
    <p:extLst>
      <p:ext uri="{BB962C8B-B14F-4D97-AF65-F5344CB8AC3E}">
        <p14:creationId xmlns:p14="http://schemas.microsoft.com/office/powerpoint/2010/main" val="251114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custDataLst>
              <p:tags r:id="rId1"/>
            </p:custDataLst>
          </p:nvPr>
        </p:nvSpPr>
        <p:spPr>
          <a:xfrm>
            <a:off x="457200" y="1530084"/>
            <a:ext cx="8229600" cy="3826240"/>
          </a:xfrm>
          <a:prstGeom prst="rect">
            <a:avLst/>
          </a:prstGeom>
          <a:noFill/>
        </p:spPr>
        <p:txBody>
          <a:bodyPr wrap="square" rtlCol="0">
            <a:spAutoFit/>
          </a:bodyPr>
          <a:lstStyle/>
          <a:p>
            <a:pPr>
              <a:lnSpc>
                <a:spcPct val="120000"/>
              </a:lnSpc>
              <a:spcAft>
                <a:spcPts val="1800"/>
              </a:spcAft>
            </a:pPr>
            <a:r>
              <a:rPr lang="en-US" sz="2400" dirty="0" err="1">
                <a:latin typeface="Century Gothic"/>
                <a:cs typeface="Century Gothic"/>
              </a:rPr>
              <a:t>L’évaluation</a:t>
            </a:r>
            <a:r>
              <a:rPr lang="en-US" sz="2400" dirty="0">
                <a:latin typeface="Century Gothic"/>
                <a:cs typeface="Century Gothic"/>
              </a:rPr>
              <a:t> de </a:t>
            </a:r>
            <a:r>
              <a:rPr lang="en-US" sz="2400" b="1" dirty="0">
                <a:latin typeface="Century Gothic"/>
                <a:cs typeface="Century Gothic"/>
              </a:rPr>
              <a:t>niveau 2 </a:t>
            </a:r>
            <a:r>
              <a:rPr lang="en-US" sz="2400" dirty="0">
                <a:latin typeface="Century Gothic"/>
                <a:cs typeface="Century Gothic"/>
              </a:rPr>
              <a:t>mesure la </a:t>
            </a:r>
            <a:r>
              <a:rPr lang="en-US" sz="2400" b="1" dirty="0" err="1">
                <a:latin typeface="Century Gothic"/>
                <a:cs typeface="Century Gothic"/>
              </a:rPr>
              <a:t>quantité</a:t>
            </a:r>
            <a:r>
              <a:rPr lang="en-US" sz="2400" b="1" dirty="0">
                <a:latin typeface="Century Gothic"/>
                <a:cs typeface="Century Gothic"/>
              </a:rPr>
              <a:t> </a:t>
            </a:r>
            <a:r>
              <a:rPr lang="en-US" sz="2400" b="1" dirty="0" err="1">
                <a:latin typeface="Century Gothic"/>
                <a:cs typeface="Century Gothic"/>
              </a:rPr>
              <a:t>d’apprentissage</a:t>
            </a:r>
            <a:r>
              <a:rPr lang="en-US" sz="2400" dirty="0">
                <a:latin typeface="Century Gothic"/>
                <a:cs typeface="Century Gothic"/>
              </a:rPr>
              <a:t> qui a été acquise à la suite de </a:t>
            </a:r>
            <a:br>
              <a:rPr lang="en-US" sz="2400" dirty="0">
                <a:latin typeface="Century Gothic"/>
                <a:cs typeface="Century Gothic"/>
              </a:rPr>
            </a:br>
            <a:r>
              <a:rPr lang="en-US" sz="2400" dirty="0">
                <a:latin typeface="Century Gothic"/>
                <a:cs typeface="Century Gothic"/>
              </a:rPr>
              <a:t>la formation. Elle doit être basée sur les </a:t>
            </a:r>
            <a:r>
              <a:rPr lang="en-US" sz="2400" dirty="0" err="1">
                <a:latin typeface="Century Gothic"/>
                <a:cs typeface="Century Gothic"/>
              </a:rPr>
              <a:t>objectifs</a:t>
            </a:r>
            <a:r>
              <a:rPr lang="en-US" sz="2400" dirty="0">
                <a:latin typeface="Century Gothic"/>
                <a:cs typeface="Century Gothic"/>
              </a:rPr>
              <a:t> </a:t>
            </a:r>
            <a:r>
              <a:rPr lang="en-US" sz="2400" dirty="0" err="1">
                <a:latin typeface="Century Gothic"/>
                <a:cs typeface="Century Gothic"/>
              </a:rPr>
              <a:t>d’apprentissage</a:t>
            </a:r>
            <a:r>
              <a:rPr lang="en-US" sz="2400" dirty="0">
                <a:latin typeface="Century Gothic"/>
                <a:cs typeface="Century Gothic"/>
              </a:rPr>
              <a:t> énoncés de la formation. </a:t>
            </a:r>
          </a:p>
          <a:p>
            <a:pPr>
              <a:lnSpc>
                <a:spcPct val="120000"/>
              </a:lnSpc>
              <a:spcAft>
                <a:spcPts val="1800"/>
              </a:spcAft>
            </a:pPr>
            <a:r>
              <a:rPr lang="en-US" sz="2400" dirty="0">
                <a:latin typeface="Century Gothic"/>
                <a:cs typeface="Century Gothic"/>
              </a:rPr>
              <a:t>Il ne suffit pas de susciter des </a:t>
            </a:r>
            <a:r>
              <a:rPr lang="en-US" sz="2400" dirty="0" err="1">
                <a:latin typeface="Century Gothic"/>
                <a:cs typeface="Century Gothic"/>
              </a:rPr>
              <a:t>réactions</a:t>
            </a:r>
            <a:r>
              <a:rPr lang="en-US" sz="2400" dirty="0">
                <a:latin typeface="Century Gothic"/>
                <a:cs typeface="Century Gothic"/>
              </a:rPr>
              <a:t> positives : </a:t>
            </a:r>
            <a:r>
              <a:rPr lang="en-US" sz="2400" dirty="0" err="1">
                <a:latin typeface="Century Gothic"/>
                <a:cs typeface="Century Gothic"/>
              </a:rPr>
              <a:t>l’objectif</a:t>
            </a:r>
            <a:r>
              <a:rPr lang="en-US" sz="2400" dirty="0">
                <a:latin typeface="Century Gothic"/>
                <a:cs typeface="Century Gothic"/>
              </a:rPr>
              <a:t> de la formation au maintien de la </a:t>
            </a:r>
            <a:r>
              <a:rPr lang="en-US" sz="2400" dirty="0" err="1">
                <a:latin typeface="Century Gothic"/>
                <a:cs typeface="Century Gothic"/>
              </a:rPr>
              <a:t>paix</a:t>
            </a:r>
            <a:r>
              <a:rPr lang="en-US" sz="2400" dirty="0">
                <a:latin typeface="Century Gothic"/>
                <a:cs typeface="Century Gothic"/>
              </a:rPr>
              <a:t> </a:t>
            </a:r>
            <a:br>
              <a:rPr lang="en-US" sz="2400" dirty="0">
                <a:latin typeface="Century Gothic"/>
                <a:cs typeface="Century Gothic"/>
              </a:rPr>
            </a:br>
            <a:r>
              <a:rPr lang="en-US" sz="2400" dirty="0" err="1">
                <a:latin typeface="Century Gothic"/>
                <a:cs typeface="Century Gothic"/>
              </a:rPr>
              <a:t>est</a:t>
            </a:r>
            <a:r>
              <a:rPr lang="en-US" sz="2400" dirty="0">
                <a:latin typeface="Century Gothic"/>
                <a:cs typeface="Century Gothic"/>
              </a:rPr>
              <a:t> </a:t>
            </a:r>
            <a:r>
              <a:rPr lang="en-US" sz="2400" dirty="0" err="1">
                <a:latin typeface="Century Gothic"/>
                <a:cs typeface="Century Gothic"/>
              </a:rPr>
              <a:t>d’accroître</a:t>
            </a:r>
            <a:r>
              <a:rPr lang="en-US" sz="2400" dirty="0">
                <a:latin typeface="Century Gothic"/>
                <a:cs typeface="Century Gothic"/>
              </a:rPr>
              <a:t> les compétences </a:t>
            </a:r>
            <a:r>
              <a:rPr lang="en-US" sz="2400" dirty="0" err="1">
                <a:latin typeface="Century Gothic"/>
                <a:cs typeface="Century Gothic"/>
              </a:rPr>
              <a:t>nécessaires</a:t>
            </a:r>
            <a:r>
              <a:rPr lang="en-US" sz="2400" dirty="0">
                <a:latin typeface="Century Gothic"/>
                <a:cs typeface="Century Gothic"/>
              </a:rPr>
              <a:t> </a:t>
            </a:r>
            <a:br>
              <a:rPr lang="en-US" sz="2400" dirty="0">
                <a:latin typeface="Century Gothic"/>
                <a:cs typeface="Century Gothic"/>
              </a:rPr>
            </a:br>
            <a:r>
              <a:rPr lang="en-US" sz="2400" dirty="0">
                <a:latin typeface="Century Gothic"/>
                <a:cs typeface="Century Gothic"/>
              </a:rPr>
              <a:t>à </a:t>
            </a:r>
            <a:r>
              <a:rPr lang="en-US" sz="2400" dirty="0" err="1">
                <a:latin typeface="Century Gothic"/>
                <a:cs typeface="Century Gothic"/>
              </a:rPr>
              <a:t>l’exécution</a:t>
            </a:r>
            <a:r>
              <a:rPr lang="en-US" sz="2400" dirty="0">
                <a:latin typeface="Century Gothic"/>
                <a:cs typeface="Century Gothic"/>
              </a:rPr>
              <a:t> du mandat. </a:t>
            </a:r>
          </a:p>
        </p:txBody>
      </p:sp>
      <p:pic>
        <p:nvPicPr>
          <p:cNvPr id="9" name="Picture 8"/>
          <p:cNvPicPr/>
          <p:nvPr>
            <p:custDataLst>
              <p:tags r:id="rId2"/>
            </p:custDataLst>
          </p:nvPr>
        </p:nvPicPr>
        <p:blipFill>
          <a:blip r:embed="rId9"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382000" y="99619"/>
            <a:ext cx="600462" cy="509981"/>
          </a:xfrm>
          <a:prstGeom prst="rect">
            <a:avLst/>
          </a:prstGeom>
        </p:spPr>
      </p:pic>
      <p:grpSp>
        <p:nvGrpSpPr>
          <p:cNvPr id="17" name="Group 16"/>
          <p:cNvGrpSpPr/>
          <p:nvPr>
            <p:custDataLst>
              <p:tags r:id="rId3"/>
            </p:custDataLst>
          </p:nvPr>
        </p:nvGrpSpPr>
        <p:grpSpPr>
          <a:xfrm>
            <a:off x="2667000" y="381000"/>
            <a:ext cx="4779264" cy="715863"/>
            <a:chOff x="2487168" y="2282272"/>
            <a:chExt cx="4779264" cy="715863"/>
          </a:xfrm>
        </p:grpSpPr>
        <p:sp>
          <p:nvSpPr>
            <p:cNvPr id="21" name="Round Same Side Corner Rectangle 20"/>
            <p:cNvSpPr/>
            <p:nvPr/>
          </p:nvSpPr>
          <p:spPr>
            <a:xfrm rot="5400000">
              <a:off x="4518868" y="250572"/>
              <a:ext cx="715863" cy="4779264"/>
            </a:xfrm>
            <a:prstGeom prst="round2SameRect">
              <a:avLst/>
            </a:pr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2" name="Round Same Side Corner Rectangle 4"/>
            <p:cNvSpPr/>
            <p:nvPr/>
          </p:nvSpPr>
          <p:spPr>
            <a:xfrm>
              <a:off x="2487168" y="2317218"/>
              <a:ext cx="4744318" cy="64597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a:t>Apprentissage </a:t>
              </a:r>
            </a:p>
          </p:txBody>
        </p:sp>
      </p:grpSp>
      <p:grpSp>
        <p:nvGrpSpPr>
          <p:cNvPr id="18" name="Group 17"/>
          <p:cNvGrpSpPr/>
          <p:nvPr>
            <p:custDataLst>
              <p:tags r:id="rId4"/>
            </p:custDataLst>
          </p:nvPr>
        </p:nvGrpSpPr>
        <p:grpSpPr>
          <a:xfrm>
            <a:off x="381000" y="409796"/>
            <a:ext cx="2285999" cy="658272"/>
            <a:chOff x="201168" y="2311068"/>
            <a:chExt cx="2285999" cy="658272"/>
          </a:xfrm>
        </p:grpSpPr>
        <p:sp>
          <p:nvSpPr>
            <p:cNvPr id="19" name="Rounded Rectangle 18"/>
            <p:cNvSpPr/>
            <p:nvPr/>
          </p:nvSpPr>
          <p:spPr>
            <a:xfrm>
              <a:off x="201168" y="2311068"/>
              <a:ext cx="2285999" cy="658272"/>
            </a:xfrm>
            <a:prstGeom prst="roundRect">
              <a:avLst/>
            </a:prstGeom>
            <a:solidFill>
              <a:srgbClr val="004080"/>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20" name="Rounded Rectangle 6"/>
            <p:cNvSpPr/>
            <p:nvPr/>
          </p:nvSpPr>
          <p:spPr>
            <a:xfrm>
              <a:off x="233302" y="2343202"/>
              <a:ext cx="2221731" cy="5940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n-US" sz="3300" kern="1200" dirty="0"/>
                <a:t>Niveau 2 </a:t>
              </a:r>
            </a:p>
          </p:txBody>
        </p:sp>
      </p:grpSp>
      <p:sp>
        <p:nvSpPr>
          <p:cNvPr id="13" name="Rectangle 12"/>
          <p:cNvSpPr/>
          <p:nvPr>
            <p:custDataLst>
              <p:tags r:id="rId5"/>
            </p:custDataLst>
          </p:nvPr>
        </p:nvSpPr>
        <p:spPr>
          <a:xfrm>
            <a:off x="8229600" y="6400800"/>
            <a:ext cx="914400" cy="304800"/>
          </a:xfrm>
          <a:prstGeom prst="rect">
            <a:avLst/>
          </a:prstGeom>
          <a:solidFill>
            <a:srgbClr val="004080"/>
          </a:solidFill>
          <a:ln>
            <a:solidFill>
              <a:srgbClr val="00408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200" dirty="0">
                <a:latin typeface="Century Gothic"/>
                <a:cs typeface="Century Gothic"/>
              </a:rPr>
              <a:t>12 </a:t>
            </a:r>
          </a:p>
        </p:txBody>
      </p:sp>
      <p:sp>
        <p:nvSpPr>
          <p:cNvPr id="14" name="TextBox 4">
            <a:extLst>
              <a:ext uri="{FF2B5EF4-FFF2-40B4-BE49-F238E27FC236}">
                <a16:creationId xmlns:a16="http://schemas.microsoft.com/office/drawing/2014/main" id="{F0D1F8DA-98A1-4293-B3F7-08ED7EBA3BFD}"/>
              </a:ext>
            </a:extLst>
          </p:cNvPr>
          <p:cNvSpPr txBox="1"/>
          <p:nvPr>
            <p:custDataLst>
              <p:tags r:id="rId6"/>
            </p:custDataLst>
          </p:nvPr>
        </p:nvSpPr>
        <p:spPr>
          <a:xfrm>
            <a:off x="1323975" y="6397823"/>
            <a:ext cx="7086600" cy="307777"/>
          </a:xfrm>
          <a:prstGeom prst="rect">
            <a:avLst/>
          </a:prstGeom>
          <a:noFill/>
        </p:spPr>
        <p:txBody>
          <a:bodyPr wrap="square" rtlCol="0">
            <a:spAutoFit/>
          </a:bodyPr>
          <a:lstStyle/>
          <a:p>
            <a:pPr algn="ctr"/>
            <a:r>
              <a:rPr lang="en-US" sz="1400" dirty="0">
                <a:solidFill>
                  <a:prstClr val="white">
                    <a:lumMod val="50000"/>
                  </a:prstClr>
                </a:solidFill>
                <a:latin typeface="Century Gothic"/>
                <a:cs typeface="Century Gothic"/>
              </a:rPr>
              <a:t>Formation des formateur(trice)s au maintien de la </a:t>
            </a:r>
            <a:r>
              <a:rPr lang="en-US" sz="1400" dirty="0" err="1">
                <a:solidFill>
                  <a:prstClr val="white">
                    <a:lumMod val="50000"/>
                  </a:prstClr>
                </a:solidFill>
                <a:latin typeface="Century Gothic"/>
                <a:cs typeface="Century Gothic"/>
              </a:rPr>
              <a:t>paix</a:t>
            </a:r>
            <a:r>
              <a:rPr lang="en-US" sz="1400" dirty="0">
                <a:solidFill>
                  <a:prstClr val="white">
                    <a:lumMod val="50000"/>
                  </a:prstClr>
                </a:solidFill>
                <a:latin typeface="Century Gothic"/>
                <a:cs typeface="Century Gothic"/>
              </a:rPr>
              <a:t>  </a:t>
            </a:r>
          </a:p>
        </p:txBody>
      </p:sp>
    </p:spTree>
    <p:extLst>
      <p:ext uri="{BB962C8B-B14F-4D97-AF65-F5344CB8AC3E}">
        <p14:creationId xmlns:p14="http://schemas.microsoft.com/office/powerpoint/2010/main" val="101989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custDataLst>
              <p:tags r:id="rId1"/>
            </p:custDataLst>
          </p:nvPr>
        </p:nvSpPr>
        <p:spPr>
          <a:xfrm>
            <a:off x="457200" y="1530084"/>
            <a:ext cx="8229600" cy="2939844"/>
          </a:xfrm>
          <a:prstGeom prst="rect">
            <a:avLst/>
          </a:prstGeom>
          <a:noFill/>
        </p:spPr>
        <p:txBody>
          <a:bodyPr wrap="square" rtlCol="0">
            <a:spAutoFit/>
          </a:bodyPr>
          <a:lstStyle/>
          <a:p>
            <a:pPr>
              <a:lnSpc>
                <a:spcPct val="120000"/>
              </a:lnSpc>
              <a:spcAft>
                <a:spcPts val="1800"/>
              </a:spcAft>
            </a:pPr>
            <a:r>
              <a:rPr lang="en-US" sz="2400" dirty="0">
                <a:latin typeface="Century Gothic"/>
                <a:cs typeface="Century Gothic"/>
              </a:rPr>
              <a:t>Les </a:t>
            </a:r>
            <a:r>
              <a:rPr lang="en-US" sz="2400" b="1" dirty="0">
                <a:latin typeface="Century Gothic"/>
                <a:cs typeface="Century Gothic"/>
              </a:rPr>
              <a:t>tests préalables </a:t>
            </a:r>
            <a:r>
              <a:rPr lang="en-US" sz="2400" dirty="0">
                <a:latin typeface="Century Gothic"/>
                <a:cs typeface="Century Gothic"/>
              </a:rPr>
              <a:t>établissent une base de référence pour mesurer la </a:t>
            </a:r>
            <a:r>
              <a:rPr lang="en-US" sz="2400" dirty="0" err="1">
                <a:latin typeface="Century Gothic"/>
                <a:cs typeface="Century Gothic"/>
              </a:rPr>
              <a:t>quantité</a:t>
            </a:r>
            <a:r>
              <a:rPr lang="en-US" sz="2400" dirty="0">
                <a:latin typeface="Century Gothic"/>
                <a:cs typeface="Century Gothic"/>
              </a:rPr>
              <a:t> </a:t>
            </a:r>
            <a:r>
              <a:rPr lang="en-US" sz="2400" dirty="0" err="1">
                <a:latin typeface="Century Gothic"/>
                <a:cs typeface="Century Gothic"/>
              </a:rPr>
              <a:t>d’apprentissage</a:t>
            </a:r>
            <a:r>
              <a:rPr lang="en-US" sz="2400" dirty="0">
                <a:latin typeface="Century Gothic"/>
                <a:cs typeface="Century Gothic"/>
              </a:rPr>
              <a:t> </a:t>
            </a:r>
            <a:r>
              <a:rPr lang="en-US" sz="2400" dirty="0" err="1">
                <a:latin typeface="Century Gothic"/>
                <a:cs typeface="Century Gothic"/>
              </a:rPr>
              <a:t>acquise</a:t>
            </a:r>
            <a:r>
              <a:rPr lang="en-US" sz="2400" dirty="0">
                <a:latin typeface="Century Gothic"/>
                <a:cs typeface="Century Gothic"/>
              </a:rPr>
              <a:t> </a:t>
            </a:r>
            <a:br>
              <a:rPr lang="en-US" sz="2400" dirty="0">
                <a:latin typeface="Century Gothic"/>
                <a:cs typeface="Century Gothic"/>
              </a:rPr>
            </a:br>
            <a:r>
              <a:rPr lang="en-US" sz="2400" dirty="0">
                <a:latin typeface="Century Gothic"/>
                <a:cs typeface="Century Gothic"/>
              </a:rPr>
              <a:t>à la suite de la formation. </a:t>
            </a:r>
          </a:p>
          <a:p>
            <a:pPr>
              <a:lnSpc>
                <a:spcPct val="120000"/>
              </a:lnSpc>
              <a:spcAft>
                <a:spcPts val="1800"/>
              </a:spcAft>
            </a:pPr>
            <a:r>
              <a:rPr lang="en-US" sz="2400" dirty="0">
                <a:latin typeface="Century Gothic"/>
                <a:cs typeface="Century Gothic"/>
              </a:rPr>
              <a:t>Afin de mesurer la croissance, les questions des tests préalable et à postériori doivent être </a:t>
            </a:r>
            <a:r>
              <a:rPr lang="en-US" sz="2400" dirty="0" err="1">
                <a:latin typeface="Century Gothic"/>
                <a:cs typeface="Century Gothic"/>
              </a:rPr>
              <a:t>identiques</a:t>
            </a:r>
            <a:r>
              <a:rPr lang="en-US" sz="2400" dirty="0">
                <a:latin typeface="Century Gothic"/>
                <a:cs typeface="Century Gothic"/>
              </a:rPr>
              <a:t> </a:t>
            </a:r>
            <a:br>
              <a:rPr lang="en-US" sz="2400" dirty="0">
                <a:latin typeface="Century Gothic"/>
                <a:cs typeface="Century Gothic"/>
              </a:rPr>
            </a:br>
            <a:r>
              <a:rPr lang="en-US" sz="2400" dirty="0" err="1">
                <a:latin typeface="Century Gothic"/>
                <a:cs typeface="Century Gothic"/>
              </a:rPr>
              <a:t>ou</a:t>
            </a:r>
            <a:r>
              <a:rPr lang="en-US" sz="2400" dirty="0">
                <a:latin typeface="Century Gothic"/>
                <a:cs typeface="Century Gothic"/>
              </a:rPr>
              <a:t> similaires. </a:t>
            </a:r>
          </a:p>
        </p:txBody>
      </p:sp>
      <p:pic>
        <p:nvPicPr>
          <p:cNvPr id="9" name="Picture 8"/>
          <p:cNvPicPr/>
          <p:nvPr>
            <p:custDataLst>
              <p:tags r:id="rId2"/>
            </p:custDataLst>
          </p:nvPr>
        </p:nvPicPr>
        <p:blipFill>
          <a:blip r:embed="rId9"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382000" y="99619"/>
            <a:ext cx="600462" cy="509981"/>
          </a:xfrm>
          <a:prstGeom prst="rect">
            <a:avLst/>
          </a:prstGeom>
        </p:spPr>
      </p:pic>
      <p:grpSp>
        <p:nvGrpSpPr>
          <p:cNvPr id="17" name="Group 16"/>
          <p:cNvGrpSpPr/>
          <p:nvPr>
            <p:custDataLst>
              <p:tags r:id="rId3"/>
            </p:custDataLst>
          </p:nvPr>
        </p:nvGrpSpPr>
        <p:grpSpPr>
          <a:xfrm>
            <a:off x="2667000" y="381000"/>
            <a:ext cx="4779264" cy="715863"/>
            <a:chOff x="2487168" y="2282272"/>
            <a:chExt cx="4779264" cy="715863"/>
          </a:xfrm>
        </p:grpSpPr>
        <p:sp>
          <p:nvSpPr>
            <p:cNvPr id="21" name="Round Same Side Corner Rectangle 20"/>
            <p:cNvSpPr/>
            <p:nvPr/>
          </p:nvSpPr>
          <p:spPr>
            <a:xfrm rot="5400000">
              <a:off x="4518868" y="250572"/>
              <a:ext cx="715863" cy="4779264"/>
            </a:xfrm>
            <a:prstGeom prst="round2SameRect">
              <a:avLst/>
            </a:pr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2" name="Round Same Side Corner Rectangle 4"/>
            <p:cNvSpPr/>
            <p:nvPr/>
          </p:nvSpPr>
          <p:spPr>
            <a:xfrm>
              <a:off x="2487168" y="2317218"/>
              <a:ext cx="4744318" cy="64597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a:t>Apprentissage </a:t>
              </a:r>
            </a:p>
          </p:txBody>
        </p:sp>
      </p:grpSp>
      <p:grpSp>
        <p:nvGrpSpPr>
          <p:cNvPr id="18" name="Group 17"/>
          <p:cNvGrpSpPr/>
          <p:nvPr>
            <p:custDataLst>
              <p:tags r:id="rId4"/>
            </p:custDataLst>
          </p:nvPr>
        </p:nvGrpSpPr>
        <p:grpSpPr>
          <a:xfrm>
            <a:off x="381000" y="409796"/>
            <a:ext cx="2285999" cy="658272"/>
            <a:chOff x="201168" y="2311068"/>
            <a:chExt cx="2285999" cy="658272"/>
          </a:xfrm>
        </p:grpSpPr>
        <p:sp>
          <p:nvSpPr>
            <p:cNvPr id="19" name="Rounded Rectangle 18"/>
            <p:cNvSpPr/>
            <p:nvPr/>
          </p:nvSpPr>
          <p:spPr>
            <a:xfrm>
              <a:off x="201168" y="2311068"/>
              <a:ext cx="2285999" cy="658272"/>
            </a:xfrm>
            <a:prstGeom prst="roundRect">
              <a:avLst/>
            </a:prstGeom>
            <a:solidFill>
              <a:srgbClr val="004080"/>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20" name="Rounded Rectangle 6"/>
            <p:cNvSpPr/>
            <p:nvPr/>
          </p:nvSpPr>
          <p:spPr>
            <a:xfrm>
              <a:off x="233302" y="2343202"/>
              <a:ext cx="2221731" cy="5940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n-US" sz="3300" kern="1200" dirty="0"/>
                <a:t>Niveau 2 </a:t>
              </a:r>
            </a:p>
          </p:txBody>
        </p:sp>
      </p:grpSp>
      <p:sp>
        <p:nvSpPr>
          <p:cNvPr id="13" name="Rectangle 12"/>
          <p:cNvSpPr/>
          <p:nvPr>
            <p:custDataLst>
              <p:tags r:id="rId5"/>
            </p:custDataLst>
          </p:nvPr>
        </p:nvSpPr>
        <p:spPr>
          <a:xfrm>
            <a:off x="8229600" y="6400800"/>
            <a:ext cx="914400" cy="304800"/>
          </a:xfrm>
          <a:prstGeom prst="rect">
            <a:avLst/>
          </a:prstGeom>
          <a:solidFill>
            <a:srgbClr val="004080"/>
          </a:solidFill>
          <a:ln>
            <a:solidFill>
              <a:srgbClr val="00408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200" dirty="0">
                <a:latin typeface="Century Gothic"/>
                <a:cs typeface="Century Gothic"/>
              </a:rPr>
              <a:t>13 </a:t>
            </a:r>
          </a:p>
        </p:txBody>
      </p:sp>
      <p:sp>
        <p:nvSpPr>
          <p:cNvPr id="14" name="TextBox 4">
            <a:extLst>
              <a:ext uri="{FF2B5EF4-FFF2-40B4-BE49-F238E27FC236}">
                <a16:creationId xmlns:a16="http://schemas.microsoft.com/office/drawing/2014/main" id="{AEE9041B-4450-41D9-AD32-560B8C083C14}"/>
              </a:ext>
            </a:extLst>
          </p:cNvPr>
          <p:cNvSpPr txBox="1"/>
          <p:nvPr>
            <p:custDataLst>
              <p:tags r:id="rId6"/>
            </p:custDataLst>
          </p:nvPr>
        </p:nvSpPr>
        <p:spPr>
          <a:xfrm>
            <a:off x="1323975" y="6397823"/>
            <a:ext cx="7086600" cy="307777"/>
          </a:xfrm>
          <a:prstGeom prst="rect">
            <a:avLst/>
          </a:prstGeom>
          <a:noFill/>
        </p:spPr>
        <p:txBody>
          <a:bodyPr wrap="square" rtlCol="0">
            <a:spAutoFit/>
          </a:bodyPr>
          <a:lstStyle/>
          <a:p>
            <a:pPr algn="ctr"/>
            <a:r>
              <a:rPr lang="en-US" sz="1400" dirty="0">
                <a:solidFill>
                  <a:prstClr val="white">
                    <a:lumMod val="50000"/>
                  </a:prstClr>
                </a:solidFill>
                <a:latin typeface="Century Gothic"/>
                <a:cs typeface="Century Gothic"/>
              </a:rPr>
              <a:t>Formation des formateur(trice)s au maintien de la </a:t>
            </a:r>
            <a:r>
              <a:rPr lang="en-US" sz="1400" dirty="0" err="1">
                <a:solidFill>
                  <a:prstClr val="white">
                    <a:lumMod val="50000"/>
                  </a:prstClr>
                </a:solidFill>
                <a:latin typeface="Century Gothic"/>
                <a:cs typeface="Century Gothic"/>
              </a:rPr>
              <a:t>paix</a:t>
            </a:r>
            <a:r>
              <a:rPr lang="en-US" sz="1400" dirty="0">
                <a:solidFill>
                  <a:prstClr val="white">
                    <a:lumMod val="50000"/>
                  </a:prstClr>
                </a:solidFill>
                <a:latin typeface="Century Gothic"/>
                <a:cs typeface="Century Gothic"/>
              </a:rPr>
              <a:t>  </a:t>
            </a:r>
          </a:p>
        </p:txBody>
      </p:sp>
    </p:spTree>
    <p:extLst>
      <p:ext uri="{BB962C8B-B14F-4D97-AF65-F5344CB8AC3E}">
        <p14:creationId xmlns:p14="http://schemas.microsoft.com/office/powerpoint/2010/main" val="15895182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custDataLst>
              <p:tags r:id="rId1"/>
            </p:custDataLst>
          </p:nvPr>
        </p:nvCxnSpPr>
        <p:spPr>
          <a:xfrm>
            <a:off x="228600" y="851722"/>
            <a:ext cx="8686800" cy="0"/>
          </a:xfrm>
          <a:prstGeom prst="line">
            <a:avLst/>
          </a:prstGeom>
          <a:ln>
            <a:solidFill>
              <a:srgbClr val="004080"/>
            </a:solidFill>
          </a:ln>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p:custDataLst>
              <p:tags r:id="rId2"/>
            </p:custDataLst>
          </p:nvPr>
        </p:nvSpPr>
        <p:spPr>
          <a:xfrm>
            <a:off x="609600" y="1600200"/>
            <a:ext cx="8229600" cy="4628960"/>
          </a:xfrm>
          <a:prstGeom prst="rect">
            <a:avLst/>
          </a:prstGeom>
          <a:noFill/>
        </p:spPr>
        <p:txBody>
          <a:bodyPr wrap="square" rtlCol="0">
            <a:spAutoFit/>
          </a:bodyPr>
          <a:lstStyle/>
          <a:p>
            <a:pPr>
              <a:spcAft>
                <a:spcPts val="600"/>
              </a:spcAft>
            </a:pPr>
            <a:r>
              <a:rPr lang="en-US" sz="2400" b="1" dirty="0" err="1">
                <a:latin typeface="Century Gothic"/>
                <a:cs typeface="Century Gothic"/>
              </a:rPr>
              <a:t>Consignes</a:t>
            </a:r>
            <a:r>
              <a:rPr lang="en-US" sz="2400" b="1" dirty="0">
                <a:latin typeface="Century Gothic"/>
                <a:cs typeface="Century Gothic"/>
              </a:rPr>
              <a:t> </a:t>
            </a:r>
            <a:r>
              <a:rPr lang="en-US" sz="2400" dirty="0">
                <a:latin typeface="Century Gothic"/>
                <a:cs typeface="Century Gothic"/>
              </a:rPr>
              <a:t>:</a:t>
            </a:r>
            <a:r>
              <a:rPr lang="en-US" sz="2400" b="1" dirty="0">
                <a:latin typeface="Century Gothic"/>
                <a:cs typeface="Century Gothic"/>
              </a:rPr>
              <a:t> </a:t>
            </a:r>
          </a:p>
          <a:p>
            <a:pPr marL="342900" indent="-342900">
              <a:lnSpc>
                <a:spcPct val="120000"/>
              </a:lnSpc>
              <a:spcAft>
                <a:spcPts val="600"/>
              </a:spcAft>
              <a:buFont typeface="Wingdings" charset="2"/>
              <a:buChar char="§"/>
            </a:pPr>
            <a:r>
              <a:rPr lang="en-US" sz="2400" dirty="0">
                <a:latin typeface="Century Gothic" panose="020B0502020202020204" pitchFamily="34" charset="0"/>
              </a:rPr>
              <a:t>Discutez et exercez différentes options de tests </a:t>
            </a:r>
            <a:r>
              <a:rPr lang="en-US" sz="2400" dirty="0" err="1">
                <a:latin typeface="Century Gothic" panose="020B0502020202020204" pitchFamily="34" charset="0"/>
              </a:rPr>
              <a:t>préalables</a:t>
            </a:r>
            <a:r>
              <a:rPr lang="en-US" sz="2400" dirty="0">
                <a:latin typeface="Century Gothic" panose="020B0502020202020204" pitchFamily="34" charset="0"/>
              </a:rPr>
              <a:t> : </a:t>
            </a:r>
          </a:p>
          <a:p>
            <a:pPr marL="800100" lvl="1" indent="-342900">
              <a:lnSpc>
                <a:spcPct val="120000"/>
              </a:lnSpc>
              <a:spcAft>
                <a:spcPts val="600"/>
              </a:spcAft>
              <a:buFont typeface="Courier New"/>
              <a:buChar char="o"/>
            </a:pPr>
            <a:r>
              <a:rPr lang="en-US" sz="2400" dirty="0">
                <a:latin typeface="Century Gothic" panose="020B0502020202020204" pitchFamily="34" charset="0"/>
              </a:rPr>
              <a:t>Voter avec ses pieds </a:t>
            </a:r>
          </a:p>
          <a:p>
            <a:pPr marL="800100" lvl="1" indent="-342900">
              <a:lnSpc>
                <a:spcPct val="120000"/>
              </a:lnSpc>
              <a:spcAft>
                <a:spcPts val="600"/>
              </a:spcAft>
              <a:buFont typeface="Courier New"/>
              <a:buChar char="o"/>
            </a:pPr>
            <a:r>
              <a:rPr lang="en-US" sz="2400" dirty="0" err="1">
                <a:latin typeface="Century Gothic" panose="020B0502020202020204" pitchFamily="34" charset="0"/>
              </a:rPr>
              <a:t>Pollanywhere.com </a:t>
            </a:r>
            <a:endParaRPr lang="en-US" sz="2400" dirty="0">
              <a:latin typeface="Century Gothic" panose="020B0502020202020204" pitchFamily="34" charset="0"/>
            </a:endParaRPr>
          </a:p>
          <a:p>
            <a:pPr marL="800100" lvl="1" indent="-342900">
              <a:lnSpc>
                <a:spcPct val="120000"/>
              </a:lnSpc>
              <a:spcAft>
                <a:spcPts val="600"/>
              </a:spcAft>
              <a:buFont typeface="Courier New"/>
              <a:buChar char="o"/>
            </a:pPr>
            <a:r>
              <a:rPr lang="en-US" sz="2400" dirty="0">
                <a:latin typeface="Century Gothic" panose="020B0502020202020204" pitchFamily="34" charset="0"/>
              </a:rPr>
              <a:t>Bocal à poissons </a:t>
            </a:r>
          </a:p>
          <a:p>
            <a:pPr marL="800100" lvl="1" indent="-342900">
              <a:lnSpc>
                <a:spcPct val="120000"/>
              </a:lnSpc>
              <a:spcAft>
                <a:spcPts val="600"/>
              </a:spcAft>
              <a:buFont typeface="Courier New"/>
              <a:buChar char="o"/>
            </a:pPr>
            <a:r>
              <a:rPr lang="en-US" sz="2400" dirty="0">
                <a:latin typeface="Century Gothic" panose="020B0502020202020204" pitchFamily="34" charset="0"/>
              </a:rPr>
              <a:t>Jeu de rôle </a:t>
            </a:r>
          </a:p>
          <a:p>
            <a:pPr>
              <a:spcBef>
                <a:spcPts val="1800"/>
              </a:spcBef>
              <a:spcAft>
                <a:spcPts val="600"/>
              </a:spcAft>
            </a:pPr>
            <a:r>
              <a:rPr lang="en-US" sz="2400" b="1" dirty="0">
                <a:latin typeface="Century Gothic" panose="020B0502020202020204" pitchFamily="34" charset="0"/>
              </a:rPr>
              <a:t>Temps </a:t>
            </a:r>
            <a:r>
              <a:rPr lang="en-US" sz="2400" b="1" dirty="0" err="1">
                <a:latin typeface="Century Gothic" panose="020B0502020202020204" pitchFamily="34" charset="0"/>
              </a:rPr>
              <a:t>imparti</a:t>
            </a:r>
            <a:r>
              <a:rPr lang="en-US" sz="2400" b="1" dirty="0">
                <a:latin typeface="Century Gothic" panose="020B0502020202020204" pitchFamily="34" charset="0"/>
              </a:rPr>
              <a:t> </a:t>
            </a:r>
            <a:r>
              <a:rPr lang="en-US" sz="2400" dirty="0">
                <a:latin typeface="Century Gothic" panose="020B0502020202020204" pitchFamily="34" charset="0"/>
              </a:rPr>
              <a:t>: 20 minutes </a:t>
            </a:r>
          </a:p>
          <a:p>
            <a:pPr>
              <a:spcAft>
                <a:spcPts val="600"/>
              </a:spcAft>
            </a:pPr>
            <a:endParaRPr lang="en-US" sz="2400" dirty="0">
              <a:latin typeface="Century Gothic" panose="020B0502020202020204" pitchFamily="34" charset="0"/>
            </a:endParaRPr>
          </a:p>
        </p:txBody>
      </p:sp>
      <p:sp>
        <p:nvSpPr>
          <p:cNvPr id="5" name="Rectangle 4"/>
          <p:cNvSpPr/>
          <p:nvPr>
            <p:custDataLst>
              <p:tags r:id="rId3"/>
            </p:custDataLst>
          </p:nvPr>
        </p:nvSpPr>
        <p:spPr>
          <a:xfrm>
            <a:off x="914400" y="381000"/>
            <a:ext cx="4426212" cy="461665"/>
          </a:xfrm>
          <a:prstGeom prst="rect">
            <a:avLst/>
          </a:prstGeom>
        </p:spPr>
        <p:txBody>
          <a:bodyPr wrap="none">
            <a:spAutoFit/>
          </a:bodyPr>
          <a:lstStyle/>
          <a:p>
            <a:r>
              <a:rPr lang="en-US" sz="2400" b="1" dirty="0" err="1">
                <a:solidFill>
                  <a:srgbClr val="002060"/>
                </a:solidFill>
                <a:latin typeface="Century Gothic"/>
                <a:cs typeface="Century Gothic"/>
              </a:rPr>
              <a:t>Activité</a:t>
            </a:r>
            <a:r>
              <a:rPr lang="en-US" sz="2400" b="1" dirty="0">
                <a:solidFill>
                  <a:srgbClr val="002060"/>
                </a:solidFill>
                <a:latin typeface="Century Gothic"/>
                <a:cs typeface="Century Gothic"/>
              </a:rPr>
              <a:t> </a:t>
            </a:r>
            <a:r>
              <a:rPr lang="en-US" sz="2400" b="1" dirty="0" err="1">
                <a:solidFill>
                  <a:srgbClr val="002060"/>
                </a:solidFill>
                <a:latin typeface="Century Gothic"/>
                <a:cs typeface="Century Gothic"/>
              </a:rPr>
              <a:t>d’apprentissage</a:t>
            </a:r>
            <a:r>
              <a:rPr lang="en-US" sz="2400" b="1" dirty="0">
                <a:solidFill>
                  <a:srgbClr val="002060"/>
                </a:solidFill>
                <a:latin typeface="Century Gothic"/>
                <a:cs typeface="Century Gothic"/>
              </a:rPr>
              <a:t> 3.2 </a:t>
            </a:r>
            <a:endParaRPr lang="en-US" sz="2400" dirty="0"/>
          </a:p>
        </p:txBody>
      </p:sp>
      <p:sp>
        <p:nvSpPr>
          <p:cNvPr id="8" name="Rectangle 7"/>
          <p:cNvSpPr/>
          <p:nvPr>
            <p:custDataLst>
              <p:tags r:id="rId4"/>
            </p:custDataLst>
          </p:nvPr>
        </p:nvSpPr>
        <p:spPr>
          <a:xfrm>
            <a:off x="914400" y="914400"/>
            <a:ext cx="2793253" cy="461665"/>
          </a:xfrm>
          <a:prstGeom prst="rect">
            <a:avLst/>
          </a:prstGeom>
        </p:spPr>
        <p:txBody>
          <a:bodyPr wrap="none">
            <a:spAutoFit/>
          </a:bodyPr>
          <a:lstStyle/>
          <a:p>
            <a:pPr>
              <a:spcAft>
                <a:spcPts val="1800"/>
              </a:spcAft>
            </a:pPr>
            <a:r>
              <a:rPr lang="en-US" sz="2400" dirty="0">
                <a:solidFill>
                  <a:srgbClr val="002060"/>
                </a:solidFill>
                <a:latin typeface="Century Gothic"/>
                <a:cs typeface="Century Gothic"/>
              </a:rPr>
              <a:t>Tests préalables créatifs </a:t>
            </a:r>
          </a:p>
        </p:txBody>
      </p:sp>
      <p:pic>
        <p:nvPicPr>
          <p:cNvPr id="11" name="Picture 10"/>
          <p:cNvPicPr/>
          <p:nvPr>
            <p:custDataLst>
              <p:tags r:id="rId5"/>
            </p:custDataLst>
          </p:nvPr>
        </p:nvPicPr>
        <p:blipFill>
          <a:blip r:embed="rId10"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382000" y="99619"/>
            <a:ext cx="600462" cy="509981"/>
          </a:xfrm>
          <a:prstGeom prst="rect">
            <a:avLst/>
          </a:prstGeom>
        </p:spPr>
      </p:pic>
      <p:sp>
        <p:nvSpPr>
          <p:cNvPr id="9" name="Rectangle 8"/>
          <p:cNvSpPr/>
          <p:nvPr>
            <p:custDataLst>
              <p:tags r:id="rId6"/>
            </p:custDataLst>
          </p:nvPr>
        </p:nvSpPr>
        <p:spPr>
          <a:xfrm>
            <a:off x="8229600" y="6400800"/>
            <a:ext cx="914400" cy="304800"/>
          </a:xfrm>
          <a:prstGeom prst="rect">
            <a:avLst/>
          </a:prstGeom>
          <a:solidFill>
            <a:srgbClr val="004080"/>
          </a:solidFill>
          <a:ln>
            <a:solidFill>
              <a:srgbClr val="00408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200" dirty="0">
                <a:latin typeface="Century Gothic"/>
                <a:cs typeface="Century Gothic"/>
              </a:rPr>
              <a:t>14 </a:t>
            </a:r>
          </a:p>
        </p:txBody>
      </p:sp>
      <p:sp>
        <p:nvSpPr>
          <p:cNvPr id="14" name="TextBox 4">
            <a:extLst>
              <a:ext uri="{FF2B5EF4-FFF2-40B4-BE49-F238E27FC236}">
                <a16:creationId xmlns:a16="http://schemas.microsoft.com/office/drawing/2014/main" id="{95C4B10C-E25E-4D73-AE0E-83C19F005F90}"/>
              </a:ext>
            </a:extLst>
          </p:cNvPr>
          <p:cNvSpPr txBox="1"/>
          <p:nvPr>
            <p:custDataLst>
              <p:tags r:id="rId7"/>
            </p:custDataLst>
          </p:nvPr>
        </p:nvSpPr>
        <p:spPr>
          <a:xfrm>
            <a:off x="1323975" y="6397823"/>
            <a:ext cx="7086600" cy="307777"/>
          </a:xfrm>
          <a:prstGeom prst="rect">
            <a:avLst/>
          </a:prstGeom>
          <a:noFill/>
        </p:spPr>
        <p:txBody>
          <a:bodyPr wrap="square" rtlCol="0">
            <a:spAutoFit/>
          </a:bodyPr>
          <a:lstStyle/>
          <a:p>
            <a:pPr algn="ctr"/>
            <a:r>
              <a:rPr lang="en-US" sz="1400" dirty="0">
                <a:solidFill>
                  <a:prstClr val="white">
                    <a:lumMod val="50000"/>
                  </a:prstClr>
                </a:solidFill>
                <a:latin typeface="Century Gothic"/>
                <a:cs typeface="Century Gothic"/>
              </a:rPr>
              <a:t>Formation des formateur(trice)s au maintien de la </a:t>
            </a:r>
            <a:r>
              <a:rPr lang="en-US" sz="1400" dirty="0" err="1">
                <a:solidFill>
                  <a:prstClr val="white">
                    <a:lumMod val="50000"/>
                  </a:prstClr>
                </a:solidFill>
                <a:latin typeface="Century Gothic"/>
                <a:cs typeface="Century Gothic"/>
              </a:rPr>
              <a:t>paix</a:t>
            </a:r>
            <a:r>
              <a:rPr lang="en-US" sz="1400" dirty="0">
                <a:solidFill>
                  <a:prstClr val="white">
                    <a:lumMod val="50000"/>
                  </a:prstClr>
                </a:solidFill>
                <a:latin typeface="Century Gothic"/>
                <a:cs typeface="Century Gothic"/>
              </a:rPr>
              <a:t>  </a:t>
            </a:r>
          </a:p>
        </p:txBody>
      </p:sp>
    </p:spTree>
    <p:extLst>
      <p:ext uri="{BB962C8B-B14F-4D97-AF65-F5344CB8AC3E}">
        <p14:creationId xmlns:p14="http://schemas.microsoft.com/office/powerpoint/2010/main" val="408778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custDataLst>
              <p:tags r:id="rId1"/>
            </p:custDataLst>
          </p:nvPr>
        </p:nvSpPr>
        <p:spPr>
          <a:xfrm>
            <a:off x="457200" y="1530084"/>
            <a:ext cx="8229600" cy="4210961"/>
          </a:xfrm>
          <a:prstGeom prst="rect">
            <a:avLst/>
          </a:prstGeom>
          <a:noFill/>
        </p:spPr>
        <p:txBody>
          <a:bodyPr wrap="square" rtlCol="0">
            <a:spAutoFit/>
          </a:bodyPr>
          <a:lstStyle/>
          <a:p>
            <a:pPr>
              <a:lnSpc>
                <a:spcPct val="120000"/>
              </a:lnSpc>
              <a:spcAft>
                <a:spcPts val="600"/>
              </a:spcAft>
            </a:pPr>
            <a:r>
              <a:rPr lang="en-US" sz="2400" b="1" dirty="0" err="1">
                <a:latin typeface="Century Gothic"/>
                <a:cs typeface="Century Gothic"/>
              </a:rPr>
              <a:t>Évaluation</a:t>
            </a:r>
            <a:r>
              <a:rPr lang="en-US" sz="2400" b="1" dirty="0">
                <a:latin typeface="Century Gothic"/>
                <a:cs typeface="Century Gothic"/>
              </a:rPr>
              <a:t> continue </a:t>
            </a:r>
            <a:r>
              <a:rPr lang="en-US" sz="2400" dirty="0">
                <a:latin typeface="Century Gothic"/>
                <a:cs typeface="Century Gothic"/>
              </a:rPr>
              <a:t>:</a:t>
            </a:r>
            <a:r>
              <a:rPr lang="en-US" sz="2400" b="1" dirty="0">
                <a:latin typeface="Century Gothic"/>
                <a:cs typeface="Century Gothic"/>
              </a:rPr>
              <a:t> </a:t>
            </a:r>
            <a:r>
              <a:rPr lang="en-US" sz="2400" dirty="0">
                <a:latin typeface="Century Gothic"/>
                <a:cs typeface="Century Gothic"/>
              </a:rPr>
              <a:t>une </a:t>
            </a:r>
            <a:r>
              <a:rPr lang="en-US" sz="2400" dirty="0" err="1">
                <a:latin typeface="Century Gothic"/>
                <a:cs typeface="Century Gothic"/>
              </a:rPr>
              <a:t>série</a:t>
            </a:r>
            <a:r>
              <a:rPr lang="en-US" sz="2400" dirty="0">
                <a:latin typeface="Century Gothic"/>
                <a:cs typeface="Century Gothic"/>
              </a:rPr>
              <a:t> </a:t>
            </a:r>
            <a:r>
              <a:rPr lang="en-US" sz="2400" dirty="0" err="1">
                <a:latin typeface="Century Gothic"/>
                <a:cs typeface="Century Gothic"/>
              </a:rPr>
              <a:t>d’évaluations</a:t>
            </a:r>
            <a:r>
              <a:rPr lang="en-US" sz="2400" dirty="0">
                <a:latin typeface="Century Gothic"/>
                <a:cs typeface="Century Gothic"/>
              </a:rPr>
              <a:t> </a:t>
            </a:r>
            <a:r>
              <a:rPr lang="en-US" sz="2400" dirty="0" err="1">
                <a:latin typeface="Century Gothic"/>
                <a:cs typeface="Century Gothic"/>
              </a:rPr>
              <a:t>formelles</a:t>
            </a:r>
            <a:r>
              <a:rPr lang="en-US" sz="2400" dirty="0">
                <a:latin typeface="Century Gothic"/>
                <a:cs typeface="Century Gothic"/>
              </a:rPr>
              <a:t> et informelles doit être </a:t>
            </a:r>
            <a:r>
              <a:rPr lang="en-US" sz="2400" dirty="0" err="1">
                <a:latin typeface="Century Gothic"/>
                <a:cs typeface="Century Gothic"/>
              </a:rPr>
              <a:t>intégrée</a:t>
            </a:r>
            <a:r>
              <a:rPr lang="en-US" sz="2400" dirty="0">
                <a:latin typeface="Century Gothic"/>
                <a:cs typeface="Century Gothic"/>
              </a:rPr>
              <a:t> tout au long du programme de formation. </a:t>
            </a:r>
          </a:p>
          <a:p>
            <a:pPr>
              <a:lnSpc>
                <a:spcPct val="120000"/>
              </a:lnSpc>
              <a:spcBef>
                <a:spcPts val="1800"/>
              </a:spcBef>
              <a:spcAft>
                <a:spcPts val="600"/>
              </a:spcAft>
            </a:pPr>
            <a:r>
              <a:rPr lang="en-US" sz="2400" b="1" dirty="0" err="1">
                <a:latin typeface="Century Gothic"/>
                <a:cs typeface="Century Gothic"/>
              </a:rPr>
              <a:t>Évaluations</a:t>
            </a:r>
            <a:r>
              <a:rPr lang="en-US" sz="2400" b="1" dirty="0">
                <a:latin typeface="Century Gothic"/>
                <a:cs typeface="Century Gothic"/>
              </a:rPr>
              <a:t> </a:t>
            </a:r>
            <a:r>
              <a:rPr lang="en-US" sz="2400" b="1" dirty="0" err="1">
                <a:latin typeface="Century Gothic"/>
                <a:cs typeface="Century Gothic"/>
              </a:rPr>
              <a:t>formelles</a:t>
            </a:r>
            <a:r>
              <a:rPr lang="en-US" sz="2400" b="1" dirty="0">
                <a:latin typeface="Century Gothic"/>
                <a:cs typeface="Century Gothic"/>
              </a:rPr>
              <a:t> </a:t>
            </a:r>
            <a:r>
              <a:rPr lang="en-US" sz="2400" dirty="0">
                <a:latin typeface="Century Gothic"/>
                <a:cs typeface="Century Gothic"/>
              </a:rPr>
              <a:t>: tests écrits, auto-évaluations, démonstrations, autres travaux écrits. </a:t>
            </a:r>
          </a:p>
          <a:p>
            <a:pPr>
              <a:lnSpc>
                <a:spcPct val="120000"/>
              </a:lnSpc>
              <a:spcBef>
                <a:spcPts val="1800"/>
              </a:spcBef>
              <a:spcAft>
                <a:spcPts val="600"/>
              </a:spcAft>
            </a:pPr>
            <a:r>
              <a:rPr lang="en-US" sz="2400" b="1" dirty="0" err="1">
                <a:latin typeface="Century Gothic"/>
                <a:cs typeface="Century Gothic"/>
              </a:rPr>
              <a:t>Évaluations</a:t>
            </a:r>
            <a:r>
              <a:rPr lang="en-US" sz="2400" b="1" dirty="0">
                <a:latin typeface="Century Gothic"/>
                <a:cs typeface="Century Gothic"/>
              </a:rPr>
              <a:t> </a:t>
            </a:r>
            <a:r>
              <a:rPr lang="en-US" sz="2400" b="1" dirty="0" err="1">
                <a:latin typeface="Century Gothic"/>
                <a:cs typeface="Century Gothic"/>
              </a:rPr>
              <a:t>informelles</a:t>
            </a:r>
            <a:r>
              <a:rPr lang="en-US" sz="2400" b="1" dirty="0">
                <a:latin typeface="Century Gothic"/>
                <a:cs typeface="Century Gothic"/>
              </a:rPr>
              <a:t> </a:t>
            </a:r>
            <a:r>
              <a:rPr lang="en-US" sz="2400" dirty="0">
                <a:latin typeface="Century Gothic"/>
                <a:cs typeface="Century Gothic"/>
              </a:rPr>
              <a:t>: observations, discussions, vérification de la compréhension, contrôle de </a:t>
            </a:r>
            <a:br>
              <a:rPr lang="en-US" sz="2400" dirty="0">
                <a:latin typeface="Century Gothic"/>
                <a:cs typeface="Century Gothic"/>
              </a:rPr>
            </a:br>
            <a:r>
              <a:rPr lang="en-US" sz="2400" dirty="0">
                <a:latin typeface="Century Gothic"/>
                <a:cs typeface="Century Gothic"/>
              </a:rPr>
              <a:t>la participation. </a:t>
            </a:r>
          </a:p>
        </p:txBody>
      </p:sp>
      <p:pic>
        <p:nvPicPr>
          <p:cNvPr id="9" name="Picture 8"/>
          <p:cNvPicPr/>
          <p:nvPr>
            <p:custDataLst>
              <p:tags r:id="rId2"/>
            </p:custDataLst>
          </p:nvPr>
        </p:nvPicPr>
        <p:blipFill>
          <a:blip r:embed="rId9"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382000" y="99619"/>
            <a:ext cx="600462" cy="509981"/>
          </a:xfrm>
          <a:prstGeom prst="rect">
            <a:avLst/>
          </a:prstGeom>
        </p:spPr>
      </p:pic>
      <p:grpSp>
        <p:nvGrpSpPr>
          <p:cNvPr id="17" name="Group 16"/>
          <p:cNvGrpSpPr/>
          <p:nvPr>
            <p:custDataLst>
              <p:tags r:id="rId3"/>
            </p:custDataLst>
          </p:nvPr>
        </p:nvGrpSpPr>
        <p:grpSpPr>
          <a:xfrm>
            <a:off x="2667000" y="381000"/>
            <a:ext cx="4779264" cy="715863"/>
            <a:chOff x="2487168" y="2282272"/>
            <a:chExt cx="4779264" cy="715863"/>
          </a:xfrm>
        </p:grpSpPr>
        <p:sp>
          <p:nvSpPr>
            <p:cNvPr id="21" name="Round Same Side Corner Rectangle 20"/>
            <p:cNvSpPr/>
            <p:nvPr/>
          </p:nvSpPr>
          <p:spPr>
            <a:xfrm rot="5400000">
              <a:off x="4518868" y="250572"/>
              <a:ext cx="715863" cy="4779264"/>
            </a:xfrm>
            <a:prstGeom prst="round2SameRect">
              <a:avLst/>
            </a:pr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2" name="Round Same Side Corner Rectangle 4"/>
            <p:cNvSpPr/>
            <p:nvPr/>
          </p:nvSpPr>
          <p:spPr>
            <a:xfrm>
              <a:off x="2487168" y="2317218"/>
              <a:ext cx="4744318" cy="64597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a:t>Apprentissage </a:t>
              </a:r>
            </a:p>
          </p:txBody>
        </p:sp>
      </p:grpSp>
      <p:grpSp>
        <p:nvGrpSpPr>
          <p:cNvPr id="18" name="Group 17"/>
          <p:cNvGrpSpPr/>
          <p:nvPr>
            <p:custDataLst>
              <p:tags r:id="rId4"/>
            </p:custDataLst>
          </p:nvPr>
        </p:nvGrpSpPr>
        <p:grpSpPr>
          <a:xfrm>
            <a:off x="381000" y="409796"/>
            <a:ext cx="2285999" cy="658272"/>
            <a:chOff x="201168" y="2311068"/>
            <a:chExt cx="2285999" cy="658272"/>
          </a:xfrm>
        </p:grpSpPr>
        <p:sp>
          <p:nvSpPr>
            <p:cNvPr id="19" name="Rounded Rectangle 18"/>
            <p:cNvSpPr/>
            <p:nvPr/>
          </p:nvSpPr>
          <p:spPr>
            <a:xfrm>
              <a:off x="201168" y="2311068"/>
              <a:ext cx="2285999" cy="658272"/>
            </a:xfrm>
            <a:prstGeom prst="roundRect">
              <a:avLst/>
            </a:prstGeom>
            <a:solidFill>
              <a:srgbClr val="004080"/>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20" name="Rounded Rectangle 6"/>
            <p:cNvSpPr/>
            <p:nvPr/>
          </p:nvSpPr>
          <p:spPr>
            <a:xfrm>
              <a:off x="233302" y="2343202"/>
              <a:ext cx="2221731" cy="5940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n-US" sz="3300" kern="1200" dirty="0"/>
                <a:t>Niveau 2 </a:t>
              </a:r>
            </a:p>
          </p:txBody>
        </p:sp>
      </p:grpSp>
      <p:sp>
        <p:nvSpPr>
          <p:cNvPr id="13" name="Rectangle 12"/>
          <p:cNvSpPr/>
          <p:nvPr>
            <p:custDataLst>
              <p:tags r:id="rId5"/>
            </p:custDataLst>
          </p:nvPr>
        </p:nvSpPr>
        <p:spPr>
          <a:xfrm>
            <a:off x="8229600" y="6400800"/>
            <a:ext cx="914400" cy="304800"/>
          </a:xfrm>
          <a:prstGeom prst="rect">
            <a:avLst/>
          </a:prstGeom>
          <a:solidFill>
            <a:srgbClr val="004080"/>
          </a:solidFill>
          <a:ln>
            <a:solidFill>
              <a:srgbClr val="00408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200" dirty="0">
                <a:latin typeface="Century Gothic"/>
                <a:cs typeface="Century Gothic"/>
              </a:rPr>
              <a:t>15 </a:t>
            </a:r>
          </a:p>
        </p:txBody>
      </p:sp>
      <p:sp>
        <p:nvSpPr>
          <p:cNvPr id="14" name="TextBox 4">
            <a:extLst>
              <a:ext uri="{FF2B5EF4-FFF2-40B4-BE49-F238E27FC236}">
                <a16:creationId xmlns:a16="http://schemas.microsoft.com/office/drawing/2014/main" id="{D9444D9C-1F8B-4A79-814A-CC5FDB8B10C3}"/>
              </a:ext>
            </a:extLst>
          </p:cNvPr>
          <p:cNvSpPr txBox="1"/>
          <p:nvPr>
            <p:custDataLst>
              <p:tags r:id="rId6"/>
            </p:custDataLst>
          </p:nvPr>
        </p:nvSpPr>
        <p:spPr>
          <a:xfrm>
            <a:off x="1323975" y="6397823"/>
            <a:ext cx="7086600" cy="307777"/>
          </a:xfrm>
          <a:prstGeom prst="rect">
            <a:avLst/>
          </a:prstGeom>
          <a:noFill/>
        </p:spPr>
        <p:txBody>
          <a:bodyPr wrap="square" rtlCol="0">
            <a:spAutoFit/>
          </a:bodyPr>
          <a:lstStyle/>
          <a:p>
            <a:pPr algn="ctr"/>
            <a:r>
              <a:rPr lang="en-US" sz="1400" dirty="0">
                <a:solidFill>
                  <a:prstClr val="white">
                    <a:lumMod val="50000"/>
                  </a:prstClr>
                </a:solidFill>
                <a:latin typeface="Century Gothic"/>
                <a:cs typeface="Century Gothic"/>
              </a:rPr>
              <a:t>Formation des formateur(trice)s au maintien de la </a:t>
            </a:r>
            <a:r>
              <a:rPr lang="en-US" sz="1400" dirty="0" err="1">
                <a:solidFill>
                  <a:prstClr val="white">
                    <a:lumMod val="50000"/>
                  </a:prstClr>
                </a:solidFill>
                <a:latin typeface="Century Gothic"/>
                <a:cs typeface="Century Gothic"/>
              </a:rPr>
              <a:t>paix</a:t>
            </a:r>
            <a:r>
              <a:rPr lang="en-US" sz="1400" dirty="0">
                <a:solidFill>
                  <a:prstClr val="white">
                    <a:lumMod val="50000"/>
                  </a:prstClr>
                </a:solidFill>
                <a:latin typeface="Century Gothic"/>
                <a:cs typeface="Century Gothic"/>
              </a:rPr>
              <a:t>  </a:t>
            </a:r>
          </a:p>
        </p:txBody>
      </p:sp>
    </p:spTree>
    <p:extLst>
      <p:ext uri="{BB962C8B-B14F-4D97-AF65-F5344CB8AC3E}">
        <p14:creationId xmlns:p14="http://schemas.microsoft.com/office/powerpoint/2010/main" val="283714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custDataLst>
              <p:tags r:id="rId1"/>
            </p:custDataLst>
          </p:nvPr>
        </p:nvSpPr>
        <p:spPr>
          <a:xfrm>
            <a:off x="457200" y="1530084"/>
            <a:ext cx="8229600" cy="4500271"/>
          </a:xfrm>
          <a:prstGeom prst="rect">
            <a:avLst/>
          </a:prstGeom>
          <a:noFill/>
        </p:spPr>
        <p:txBody>
          <a:bodyPr wrap="square" rtlCol="0">
            <a:spAutoFit/>
          </a:bodyPr>
          <a:lstStyle/>
          <a:p>
            <a:pPr>
              <a:lnSpc>
                <a:spcPct val="120000"/>
              </a:lnSpc>
              <a:spcAft>
                <a:spcPts val="600"/>
              </a:spcAft>
            </a:pPr>
            <a:r>
              <a:rPr lang="en-US" sz="2400" dirty="0">
                <a:latin typeface="Century Gothic"/>
                <a:cs typeface="Century Gothic"/>
              </a:rPr>
              <a:t>La conception des évaluations de niveau 2 dépendra de la </a:t>
            </a:r>
            <a:r>
              <a:rPr lang="en-US" sz="2400" u="sng" dirty="0">
                <a:latin typeface="Century Gothic"/>
                <a:cs typeface="Century Gothic"/>
              </a:rPr>
              <a:t>complexité des </a:t>
            </a:r>
            <a:r>
              <a:rPr lang="en-US" sz="2400" u="sng" dirty="0" err="1">
                <a:latin typeface="Century Gothic"/>
                <a:cs typeface="Century Gothic"/>
              </a:rPr>
              <a:t>objectifs</a:t>
            </a:r>
            <a:r>
              <a:rPr lang="en-US" sz="2400" u="sng" dirty="0">
                <a:latin typeface="Century Gothic"/>
                <a:cs typeface="Century Gothic"/>
              </a:rPr>
              <a:t> </a:t>
            </a:r>
            <a:r>
              <a:rPr lang="en-US" sz="2400" u="sng" dirty="0" err="1">
                <a:latin typeface="Century Gothic"/>
                <a:cs typeface="Century Gothic"/>
              </a:rPr>
              <a:t>d’apprentissage</a:t>
            </a:r>
            <a:r>
              <a:rPr lang="en-US" sz="2400" dirty="0">
                <a:latin typeface="Century Gothic"/>
                <a:cs typeface="Century Gothic"/>
              </a:rPr>
              <a:t>. </a:t>
            </a:r>
          </a:p>
          <a:p>
            <a:pPr>
              <a:lnSpc>
                <a:spcPct val="120000"/>
              </a:lnSpc>
              <a:spcBef>
                <a:spcPts val="1800"/>
              </a:spcBef>
              <a:spcAft>
                <a:spcPts val="600"/>
              </a:spcAft>
            </a:pPr>
            <a:r>
              <a:rPr lang="en-US" sz="2400" dirty="0">
                <a:latin typeface="Century Gothic"/>
                <a:cs typeface="Century Gothic"/>
              </a:rPr>
              <a:t>Par </a:t>
            </a:r>
            <a:r>
              <a:rPr lang="en-US" sz="2400" dirty="0" err="1">
                <a:latin typeface="Century Gothic"/>
                <a:cs typeface="Century Gothic"/>
              </a:rPr>
              <a:t>exemple</a:t>
            </a:r>
            <a:r>
              <a:rPr lang="en-US" sz="2400" dirty="0">
                <a:latin typeface="Century Gothic"/>
                <a:cs typeface="Century Gothic"/>
              </a:rPr>
              <a:t> : </a:t>
            </a:r>
          </a:p>
          <a:p>
            <a:pPr marL="342900" indent="-342900">
              <a:lnSpc>
                <a:spcPct val="120000"/>
              </a:lnSpc>
              <a:spcAft>
                <a:spcPts val="600"/>
              </a:spcAft>
              <a:buFont typeface="Wingdings" charset="2"/>
              <a:buChar char="§"/>
            </a:pPr>
            <a:r>
              <a:rPr lang="en-US" sz="2400" dirty="0">
                <a:latin typeface="Century Gothic"/>
                <a:cs typeface="Century Gothic"/>
              </a:rPr>
              <a:t>La formation à un </a:t>
            </a:r>
            <a:r>
              <a:rPr lang="en-US" sz="2400" b="1" dirty="0">
                <a:latin typeface="Century Gothic"/>
                <a:cs typeface="Century Gothic"/>
              </a:rPr>
              <a:t>faible niveau de </a:t>
            </a:r>
            <a:r>
              <a:rPr lang="en-US" sz="2400" b="1" dirty="0" err="1">
                <a:latin typeface="Century Gothic"/>
                <a:cs typeface="Century Gothic"/>
              </a:rPr>
              <a:t>complexité</a:t>
            </a:r>
            <a:r>
              <a:rPr lang="en-US" sz="2400" b="1" dirty="0">
                <a:latin typeface="Century Gothic"/>
                <a:cs typeface="Century Gothic"/>
              </a:rPr>
              <a:t> </a:t>
            </a:r>
            <a:br>
              <a:rPr lang="en-US" sz="2400" b="1" dirty="0">
                <a:latin typeface="Century Gothic"/>
                <a:cs typeface="Century Gothic"/>
              </a:rPr>
            </a:br>
            <a:r>
              <a:rPr lang="en-US" sz="2400" dirty="0" err="1">
                <a:latin typeface="Century Gothic"/>
                <a:cs typeface="Century Gothic"/>
              </a:rPr>
              <a:t>peut</a:t>
            </a:r>
            <a:r>
              <a:rPr lang="en-US" sz="2400" dirty="0">
                <a:latin typeface="Century Gothic"/>
                <a:cs typeface="Century Gothic"/>
              </a:rPr>
              <a:t> être évaluée au </a:t>
            </a:r>
            <a:r>
              <a:rPr lang="en-US" sz="2400" dirty="0" err="1">
                <a:latin typeface="Century Gothic"/>
                <a:cs typeface="Century Gothic"/>
              </a:rPr>
              <a:t>moyen</a:t>
            </a:r>
            <a:r>
              <a:rPr lang="en-US" sz="2400" dirty="0">
                <a:latin typeface="Century Gothic"/>
                <a:cs typeface="Century Gothic"/>
              </a:rPr>
              <a:t> </a:t>
            </a:r>
            <a:r>
              <a:rPr lang="en-US" sz="2400" dirty="0" err="1">
                <a:latin typeface="Century Gothic"/>
                <a:cs typeface="Century Gothic"/>
              </a:rPr>
              <a:t>d’une</a:t>
            </a:r>
            <a:r>
              <a:rPr lang="en-US" sz="2400" dirty="0">
                <a:latin typeface="Century Gothic"/>
                <a:cs typeface="Century Gothic"/>
              </a:rPr>
              <a:t> question </a:t>
            </a:r>
            <a:br>
              <a:rPr lang="en-US" sz="2400" dirty="0">
                <a:latin typeface="Century Gothic"/>
                <a:cs typeface="Century Gothic"/>
              </a:rPr>
            </a:br>
            <a:r>
              <a:rPr lang="en-US" sz="2400" dirty="0">
                <a:latin typeface="Century Gothic"/>
                <a:cs typeface="Century Gothic"/>
              </a:rPr>
              <a:t>qui mesure la mémoire </a:t>
            </a:r>
            <a:r>
              <a:rPr lang="en-US" sz="2400" dirty="0" err="1">
                <a:latin typeface="Century Gothic"/>
                <a:cs typeface="Century Gothic"/>
              </a:rPr>
              <a:t>ou</a:t>
            </a:r>
            <a:r>
              <a:rPr lang="en-US" sz="2400" dirty="0">
                <a:latin typeface="Century Gothic"/>
                <a:cs typeface="Century Gothic"/>
              </a:rPr>
              <a:t> </a:t>
            </a:r>
            <a:r>
              <a:rPr lang="en-US" sz="2400" dirty="0" err="1">
                <a:latin typeface="Century Gothic"/>
                <a:cs typeface="Century Gothic"/>
              </a:rPr>
              <a:t>l’identification</a:t>
            </a:r>
            <a:r>
              <a:rPr lang="en-US" sz="2400" dirty="0">
                <a:latin typeface="Century Gothic"/>
                <a:cs typeface="Century Gothic"/>
              </a:rPr>
              <a:t> </a:t>
            </a:r>
          </a:p>
          <a:p>
            <a:pPr marL="342900" indent="-342900">
              <a:lnSpc>
                <a:spcPct val="120000"/>
              </a:lnSpc>
              <a:spcAft>
                <a:spcPts val="600"/>
              </a:spcAft>
              <a:buFont typeface="Wingdings" charset="2"/>
              <a:buChar char="§"/>
            </a:pPr>
            <a:r>
              <a:rPr lang="en-US" sz="2400" dirty="0">
                <a:latin typeface="Century Gothic"/>
                <a:cs typeface="Century Gothic"/>
              </a:rPr>
              <a:t>La formation à des </a:t>
            </a:r>
            <a:r>
              <a:rPr lang="en-US" sz="2400" b="1" dirty="0">
                <a:latin typeface="Century Gothic"/>
                <a:cs typeface="Century Gothic"/>
              </a:rPr>
              <a:t>niveaux de </a:t>
            </a:r>
            <a:r>
              <a:rPr lang="en-US" sz="2400" b="1">
                <a:latin typeface="Century Gothic"/>
                <a:cs typeface="Century Gothic"/>
              </a:rPr>
              <a:t>complexité plus </a:t>
            </a:r>
            <a:r>
              <a:rPr lang="en-US" sz="2400" b="1" dirty="0">
                <a:latin typeface="Century Gothic"/>
                <a:cs typeface="Century Gothic"/>
              </a:rPr>
              <a:t>élevés</a:t>
            </a:r>
            <a:r>
              <a:rPr lang="en-US" sz="2400" dirty="0">
                <a:latin typeface="Century Gothic"/>
                <a:cs typeface="Century Gothic"/>
              </a:rPr>
              <a:t> peut </a:t>
            </a:r>
            <a:r>
              <a:rPr lang="en-US" sz="2400" dirty="0" err="1">
                <a:latin typeface="Century Gothic"/>
                <a:cs typeface="Century Gothic"/>
              </a:rPr>
              <a:t>nécessiter</a:t>
            </a:r>
            <a:r>
              <a:rPr lang="en-US" sz="2400" dirty="0">
                <a:latin typeface="Century Gothic"/>
                <a:cs typeface="Century Gothic"/>
              </a:rPr>
              <a:t> </a:t>
            </a:r>
            <a:r>
              <a:rPr lang="en-US" sz="2400" err="1">
                <a:latin typeface="Century Gothic"/>
                <a:cs typeface="Century Gothic"/>
              </a:rPr>
              <a:t>l’utilisation</a:t>
            </a:r>
            <a:r>
              <a:rPr lang="en-US" sz="2400">
                <a:latin typeface="Century Gothic"/>
                <a:cs typeface="Century Gothic"/>
              </a:rPr>
              <a:t> d’exercices </a:t>
            </a:r>
            <a:r>
              <a:rPr lang="en-US" sz="2400" dirty="0">
                <a:latin typeface="Century Gothic"/>
                <a:cs typeface="Century Gothic"/>
              </a:rPr>
              <a:t>de simulation ou de démonstrations </a:t>
            </a:r>
          </a:p>
        </p:txBody>
      </p:sp>
      <p:pic>
        <p:nvPicPr>
          <p:cNvPr id="9" name="Picture 8"/>
          <p:cNvPicPr/>
          <p:nvPr>
            <p:custDataLst>
              <p:tags r:id="rId2"/>
            </p:custDataLst>
          </p:nvPr>
        </p:nvPicPr>
        <p:blipFill>
          <a:blip r:embed="rId9"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382000" y="99619"/>
            <a:ext cx="600462" cy="509981"/>
          </a:xfrm>
          <a:prstGeom prst="rect">
            <a:avLst/>
          </a:prstGeom>
        </p:spPr>
      </p:pic>
      <p:grpSp>
        <p:nvGrpSpPr>
          <p:cNvPr id="17" name="Group 16"/>
          <p:cNvGrpSpPr/>
          <p:nvPr>
            <p:custDataLst>
              <p:tags r:id="rId3"/>
            </p:custDataLst>
          </p:nvPr>
        </p:nvGrpSpPr>
        <p:grpSpPr>
          <a:xfrm>
            <a:off x="2667000" y="381000"/>
            <a:ext cx="4779264" cy="715863"/>
            <a:chOff x="2487168" y="2282272"/>
            <a:chExt cx="4779264" cy="715863"/>
          </a:xfrm>
        </p:grpSpPr>
        <p:sp>
          <p:nvSpPr>
            <p:cNvPr id="21" name="Round Same Side Corner Rectangle 20"/>
            <p:cNvSpPr/>
            <p:nvPr/>
          </p:nvSpPr>
          <p:spPr>
            <a:xfrm rot="5400000">
              <a:off x="4518868" y="250572"/>
              <a:ext cx="715863" cy="4779264"/>
            </a:xfrm>
            <a:prstGeom prst="round2SameRect">
              <a:avLst/>
            </a:pr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2" name="Round Same Side Corner Rectangle 4"/>
            <p:cNvSpPr/>
            <p:nvPr/>
          </p:nvSpPr>
          <p:spPr>
            <a:xfrm>
              <a:off x="2487168" y="2317218"/>
              <a:ext cx="4744318" cy="64597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a:t>Apprentissage </a:t>
              </a:r>
            </a:p>
          </p:txBody>
        </p:sp>
      </p:grpSp>
      <p:grpSp>
        <p:nvGrpSpPr>
          <p:cNvPr id="18" name="Group 17"/>
          <p:cNvGrpSpPr/>
          <p:nvPr>
            <p:custDataLst>
              <p:tags r:id="rId4"/>
            </p:custDataLst>
          </p:nvPr>
        </p:nvGrpSpPr>
        <p:grpSpPr>
          <a:xfrm>
            <a:off x="381000" y="409796"/>
            <a:ext cx="2285999" cy="658272"/>
            <a:chOff x="201168" y="2311068"/>
            <a:chExt cx="2285999" cy="658272"/>
          </a:xfrm>
        </p:grpSpPr>
        <p:sp>
          <p:nvSpPr>
            <p:cNvPr id="19" name="Rounded Rectangle 18"/>
            <p:cNvSpPr/>
            <p:nvPr/>
          </p:nvSpPr>
          <p:spPr>
            <a:xfrm>
              <a:off x="201168" y="2311068"/>
              <a:ext cx="2285999" cy="658272"/>
            </a:xfrm>
            <a:prstGeom prst="roundRect">
              <a:avLst/>
            </a:prstGeom>
            <a:solidFill>
              <a:srgbClr val="004080"/>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20" name="Rounded Rectangle 6"/>
            <p:cNvSpPr/>
            <p:nvPr/>
          </p:nvSpPr>
          <p:spPr>
            <a:xfrm>
              <a:off x="233302" y="2343202"/>
              <a:ext cx="2221731" cy="5940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n-US" sz="3300" kern="1200" dirty="0"/>
                <a:t>Niveau 2 </a:t>
              </a:r>
            </a:p>
          </p:txBody>
        </p:sp>
      </p:grpSp>
      <p:sp>
        <p:nvSpPr>
          <p:cNvPr id="13" name="Rectangle 12"/>
          <p:cNvSpPr/>
          <p:nvPr>
            <p:custDataLst>
              <p:tags r:id="rId5"/>
            </p:custDataLst>
          </p:nvPr>
        </p:nvSpPr>
        <p:spPr>
          <a:xfrm>
            <a:off x="8229600" y="6400800"/>
            <a:ext cx="914400" cy="304800"/>
          </a:xfrm>
          <a:prstGeom prst="rect">
            <a:avLst/>
          </a:prstGeom>
          <a:solidFill>
            <a:srgbClr val="004080"/>
          </a:solidFill>
          <a:ln>
            <a:solidFill>
              <a:srgbClr val="00408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200" dirty="0">
                <a:latin typeface="Century Gothic"/>
                <a:cs typeface="Century Gothic"/>
              </a:rPr>
              <a:t>16 </a:t>
            </a:r>
          </a:p>
        </p:txBody>
      </p:sp>
      <p:sp>
        <p:nvSpPr>
          <p:cNvPr id="14" name="TextBox 4">
            <a:extLst>
              <a:ext uri="{FF2B5EF4-FFF2-40B4-BE49-F238E27FC236}">
                <a16:creationId xmlns:a16="http://schemas.microsoft.com/office/drawing/2014/main" id="{4AD29F38-7283-49D8-A51A-6478AED98632}"/>
              </a:ext>
            </a:extLst>
          </p:cNvPr>
          <p:cNvSpPr txBox="1"/>
          <p:nvPr>
            <p:custDataLst>
              <p:tags r:id="rId6"/>
            </p:custDataLst>
          </p:nvPr>
        </p:nvSpPr>
        <p:spPr>
          <a:xfrm>
            <a:off x="1323975" y="6397823"/>
            <a:ext cx="7086600" cy="307777"/>
          </a:xfrm>
          <a:prstGeom prst="rect">
            <a:avLst/>
          </a:prstGeom>
          <a:noFill/>
        </p:spPr>
        <p:txBody>
          <a:bodyPr wrap="square" rtlCol="0">
            <a:spAutoFit/>
          </a:bodyPr>
          <a:lstStyle/>
          <a:p>
            <a:pPr algn="ctr"/>
            <a:r>
              <a:rPr lang="en-US" sz="1400" dirty="0">
                <a:solidFill>
                  <a:prstClr val="white">
                    <a:lumMod val="50000"/>
                  </a:prstClr>
                </a:solidFill>
                <a:latin typeface="Century Gothic"/>
                <a:cs typeface="Century Gothic"/>
              </a:rPr>
              <a:t>Formation des formateur(trice)s au maintien de la </a:t>
            </a:r>
            <a:r>
              <a:rPr lang="en-US" sz="1400" dirty="0" err="1">
                <a:solidFill>
                  <a:prstClr val="white">
                    <a:lumMod val="50000"/>
                  </a:prstClr>
                </a:solidFill>
                <a:latin typeface="Century Gothic"/>
                <a:cs typeface="Century Gothic"/>
              </a:rPr>
              <a:t>paix</a:t>
            </a:r>
            <a:r>
              <a:rPr lang="en-US" sz="1400" dirty="0">
                <a:solidFill>
                  <a:prstClr val="white">
                    <a:lumMod val="50000"/>
                  </a:prstClr>
                </a:solidFill>
                <a:latin typeface="Century Gothic"/>
                <a:cs typeface="Century Gothic"/>
              </a:rPr>
              <a:t>  </a:t>
            </a:r>
          </a:p>
        </p:txBody>
      </p:sp>
    </p:spTree>
    <p:extLst>
      <p:ext uri="{BB962C8B-B14F-4D97-AF65-F5344CB8AC3E}">
        <p14:creationId xmlns:p14="http://schemas.microsoft.com/office/powerpoint/2010/main" val="25397161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custDataLst>
              <p:tags r:id="rId1"/>
            </p:custDataLst>
          </p:nvPr>
        </p:nvCxnSpPr>
        <p:spPr>
          <a:xfrm>
            <a:off x="228600" y="851722"/>
            <a:ext cx="8686800" cy="0"/>
          </a:xfrm>
          <a:prstGeom prst="line">
            <a:avLst/>
          </a:prstGeom>
          <a:ln>
            <a:solidFill>
              <a:srgbClr val="004080"/>
            </a:solidFill>
          </a:ln>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p:custDataLst>
              <p:tags r:id="rId2"/>
            </p:custDataLst>
          </p:nvPr>
        </p:nvSpPr>
        <p:spPr>
          <a:xfrm>
            <a:off x="609600" y="1600200"/>
            <a:ext cx="8305800" cy="4779770"/>
          </a:xfrm>
          <a:prstGeom prst="rect">
            <a:avLst/>
          </a:prstGeom>
          <a:noFill/>
        </p:spPr>
        <p:txBody>
          <a:bodyPr wrap="square" rtlCol="0">
            <a:spAutoFit/>
          </a:bodyPr>
          <a:lstStyle/>
          <a:p>
            <a:pPr>
              <a:spcAft>
                <a:spcPts val="600"/>
              </a:spcAft>
            </a:pPr>
            <a:r>
              <a:rPr lang="en-US" sz="2100" b="1" dirty="0" err="1">
                <a:latin typeface="Century Gothic"/>
                <a:cs typeface="Century Gothic"/>
              </a:rPr>
              <a:t>Consignes</a:t>
            </a:r>
            <a:r>
              <a:rPr lang="en-US" sz="2100" b="1" dirty="0">
                <a:latin typeface="Century Gothic"/>
                <a:cs typeface="Century Gothic"/>
              </a:rPr>
              <a:t> </a:t>
            </a:r>
            <a:r>
              <a:rPr lang="en-US" sz="2100" dirty="0">
                <a:latin typeface="Century Gothic"/>
                <a:cs typeface="Century Gothic"/>
              </a:rPr>
              <a:t>: </a:t>
            </a:r>
          </a:p>
          <a:p>
            <a:pPr marL="342900" indent="-342900">
              <a:lnSpc>
                <a:spcPct val="120000"/>
              </a:lnSpc>
              <a:spcAft>
                <a:spcPts val="600"/>
              </a:spcAft>
              <a:buFont typeface="Wingdings" charset="2"/>
              <a:buChar char="§"/>
            </a:pPr>
            <a:r>
              <a:rPr lang="en-US" sz="2100" dirty="0">
                <a:latin typeface="Century Gothic" panose="020B0502020202020204" pitchFamily="34" charset="0"/>
              </a:rPr>
              <a:t>Concevez une évaluation de </a:t>
            </a:r>
            <a:r>
              <a:rPr lang="en-US" sz="2100" dirty="0" err="1">
                <a:latin typeface="Century Gothic" panose="020B0502020202020204" pitchFamily="34" charset="0"/>
              </a:rPr>
              <a:t>niveau</a:t>
            </a:r>
            <a:r>
              <a:rPr lang="en-US" sz="2100" dirty="0">
                <a:latin typeface="Century Gothic" panose="020B0502020202020204" pitchFamily="34" charset="0"/>
              </a:rPr>
              <a:t> 2 pour le cours que vous dispenserez dans le cadre de votre évaluation finale </a:t>
            </a:r>
          </a:p>
          <a:p>
            <a:pPr marL="342900" indent="-342900">
              <a:lnSpc>
                <a:spcPct val="120000"/>
              </a:lnSpc>
              <a:spcAft>
                <a:spcPts val="600"/>
              </a:spcAft>
              <a:buFont typeface="Wingdings" charset="2"/>
              <a:buChar char="§"/>
            </a:pPr>
            <a:r>
              <a:rPr lang="en-US" sz="2100" dirty="0">
                <a:latin typeface="Century Gothic" panose="020B0502020202020204" pitchFamily="34" charset="0"/>
              </a:rPr>
              <a:t>Créez des évaluations qui seront effectuées </a:t>
            </a:r>
            <a:r>
              <a:rPr lang="en-US" sz="2100" dirty="0" err="1">
                <a:latin typeface="Century Gothic" panose="020B0502020202020204" pitchFamily="34" charset="0"/>
              </a:rPr>
              <a:t>avant</a:t>
            </a:r>
            <a:r>
              <a:rPr lang="en-US" sz="2100" dirty="0">
                <a:latin typeface="Century Gothic" panose="020B0502020202020204" pitchFamily="34" charset="0"/>
              </a:rPr>
              <a:t> </a:t>
            </a:r>
            <a:br>
              <a:rPr lang="en-US" sz="2100" dirty="0">
                <a:latin typeface="Century Gothic" panose="020B0502020202020204" pitchFamily="34" charset="0"/>
              </a:rPr>
            </a:br>
            <a:r>
              <a:rPr lang="en-US" sz="2100" dirty="0">
                <a:latin typeface="Century Gothic" panose="020B0502020202020204" pitchFamily="34" charset="0"/>
              </a:rPr>
              <a:t>et après le test </a:t>
            </a:r>
          </a:p>
          <a:p>
            <a:pPr marL="342900" indent="-342900">
              <a:lnSpc>
                <a:spcPct val="120000"/>
              </a:lnSpc>
              <a:spcAft>
                <a:spcPts val="600"/>
              </a:spcAft>
              <a:buFont typeface="Wingdings" charset="2"/>
              <a:buChar char="§"/>
            </a:pPr>
            <a:r>
              <a:rPr lang="en-US" sz="2100" dirty="0" err="1">
                <a:latin typeface="Century Gothic" panose="020B0502020202020204" pitchFamily="34" charset="0"/>
              </a:rPr>
              <a:t>Rappelez-vous</a:t>
            </a:r>
            <a:r>
              <a:rPr lang="en-US" sz="2100" dirty="0">
                <a:latin typeface="Century Gothic" panose="020B0502020202020204" pitchFamily="34" charset="0"/>
              </a:rPr>
              <a:t> : les évaluations doivent être </a:t>
            </a:r>
            <a:r>
              <a:rPr lang="en-US" sz="2100" dirty="0" err="1">
                <a:latin typeface="Century Gothic" panose="020B0502020202020204" pitchFamily="34" charset="0"/>
              </a:rPr>
              <a:t>conformes</a:t>
            </a:r>
            <a:r>
              <a:rPr lang="en-US" sz="2100" dirty="0">
                <a:latin typeface="Century Gothic" panose="020B0502020202020204" pitchFamily="34" charset="0"/>
              </a:rPr>
              <a:t> </a:t>
            </a:r>
            <a:br>
              <a:rPr lang="en-US" sz="2100" dirty="0">
                <a:latin typeface="Century Gothic" panose="020B0502020202020204" pitchFamily="34" charset="0"/>
              </a:rPr>
            </a:br>
            <a:r>
              <a:rPr lang="en-US" sz="2100" dirty="0">
                <a:latin typeface="Century Gothic" panose="020B0502020202020204" pitchFamily="34" charset="0"/>
              </a:rPr>
              <a:t>aux </a:t>
            </a:r>
            <a:r>
              <a:rPr lang="en-US" sz="2100" dirty="0" err="1">
                <a:latin typeface="Century Gothic" panose="020B0502020202020204" pitchFamily="34" charset="0"/>
              </a:rPr>
              <a:t>objectifs</a:t>
            </a:r>
            <a:r>
              <a:rPr lang="en-US" sz="2100" dirty="0">
                <a:latin typeface="Century Gothic" panose="020B0502020202020204" pitchFamily="34" charset="0"/>
              </a:rPr>
              <a:t> </a:t>
            </a:r>
            <a:r>
              <a:rPr lang="en-US" sz="2100" dirty="0" err="1">
                <a:latin typeface="Century Gothic" panose="020B0502020202020204" pitchFamily="34" charset="0"/>
              </a:rPr>
              <a:t>d’apprentissage</a:t>
            </a:r>
            <a:r>
              <a:rPr lang="en-US" sz="2100" dirty="0">
                <a:latin typeface="Century Gothic" panose="020B0502020202020204" pitchFamily="34" charset="0"/>
              </a:rPr>
              <a:t> énoncés (</a:t>
            </a:r>
            <a:r>
              <a:rPr lang="en-US" sz="2100" dirty="0" err="1">
                <a:latin typeface="Century Gothic" panose="020B0502020202020204" pitchFamily="34" charset="0"/>
              </a:rPr>
              <a:t>reportez-vous</a:t>
            </a:r>
            <a:r>
              <a:rPr lang="en-US" sz="2100" dirty="0">
                <a:latin typeface="Century Gothic" panose="020B0502020202020204" pitchFamily="34" charset="0"/>
              </a:rPr>
              <a:t> </a:t>
            </a:r>
            <a:br>
              <a:rPr lang="en-US" sz="2100" dirty="0">
                <a:latin typeface="Century Gothic" panose="020B0502020202020204" pitchFamily="34" charset="0"/>
              </a:rPr>
            </a:br>
            <a:r>
              <a:rPr lang="en-US" sz="2100" dirty="0">
                <a:latin typeface="Century Gothic" panose="020B0502020202020204" pitchFamily="34" charset="0"/>
              </a:rPr>
              <a:t>aux objectifs que vous avez rédigés dans </a:t>
            </a:r>
            <a:r>
              <a:rPr lang="en-US" sz="2100" dirty="0" err="1">
                <a:latin typeface="Century Gothic" panose="020B0502020202020204" pitchFamily="34" charset="0"/>
              </a:rPr>
              <a:t>l’activité</a:t>
            </a:r>
            <a:r>
              <a:rPr lang="en-US" sz="2100" dirty="0">
                <a:latin typeface="Century Gothic" panose="020B0502020202020204" pitchFamily="34" charset="0"/>
              </a:rPr>
              <a:t> </a:t>
            </a:r>
            <a:br>
              <a:rPr lang="en-US" sz="2100" dirty="0">
                <a:latin typeface="Century Gothic" panose="020B0502020202020204" pitchFamily="34" charset="0"/>
              </a:rPr>
            </a:br>
            <a:r>
              <a:rPr lang="en-US" sz="2100" dirty="0">
                <a:latin typeface="Century Gothic" panose="020B0502020202020204" pitchFamily="34" charset="0"/>
              </a:rPr>
              <a:t>du module 1) </a:t>
            </a:r>
          </a:p>
          <a:p>
            <a:pPr>
              <a:spcBef>
                <a:spcPts val="1800"/>
              </a:spcBef>
              <a:spcAft>
                <a:spcPts val="600"/>
              </a:spcAft>
            </a:pPr>
            <a:r>
              <a:rPr lang="en-US" sz="2100" b="1" dirty="0">
                <a:latin typeface="Century Gothic" panose="020B0502020202020204" pitchFamily="34" charset="0"/>
              </a:rPr>
              <a:t>Temps </a:t>
            </a:r>
            <a:r>
              <a:rPr lang="en-US" sz="2100" b="1" dirty="0" err="1">
                <a:latin typeface="Century Gothic" panose="020B0502020202020204" pitchFamily="34" charset="0"/>
              </a:rPr>
              <a:t>imparti</a:t>
            </a:r>
            <a:r>
              <a:rPr lang="en-US" sz="2100" b="1" dirty="0">
                <a:latin typeface="Century Gothic" panose="020B0502020202020204" pitchFamily="34" charset="0"/>
              </a:rPr>
              <a:t> </a:t>
            </a:r>
            <a:r>
              <a:rPr lang="en-US" sz="2100" dirty="0">
                <a:latin typeface="Century Gothic" panose="020B0502020202020204" pitchFamily="34" charset="0"/>
              </a:rPr>
              <a:t>: 20 minutes </a:t>
            </a:r>
          </a:p>
          <a:p>
            <a:pPr>
              <a:spcAft>
                <a:spcPts val="600"/>
              </a:spcAft>
            </a:pPr>
            <a:endParaRPr lang="en-US" sz="2100" dirty="0">
              <a:latin typeface="Century Gothic" panose="020B0502020202020204" pitchFamily="34" charset="0"/>
            </a:endParaRPr>
          </a:p>
        </p:txBody>
      </p:sp>
      <p:sp>
        <p:nvSpPr>
          <p:cNvPr id="5" name="Rectangle 4"/>
          <p:cNvSpPr/>
          <p:nvPr>
            <p:custDataLst>
              <p:tags r:id="rId3"/>
            </p:custDataLst>
          </p:nvPr>
        </p:nvSpPr>
        <p:spPr>
          <a:xfrm>
            <a:off x="914400" y="381000"/>
            <a:ext cx="4426212" cy="461665"/>
          </a:xfrm>
          <a:prstGeom prst="rect">
            <a:avLst/>
          </a:prstGeom>
        </p:spPr>
        <p:txBody>
          <a:bodyPr wrap="none">
            <a:spAutoFit/>
          </a:bodyPr>
          <a:lstStyle/>
          <a:p>
            <a:r>
              <a:rPr lang="en-US" sz="2400" b="1" dirty="0" err="1">
                <a:solidFill>
                  <a:srgbClr val="002060"/>
                </a:solidFill>
                <a:latin typeface="Century Gothic"/>
                <a:cs typeface="Century Gothic"/>
              </a:rPr>
              <a:t>Activité</a:t>
            </a:r>
            <a:r>
              <a:rPr lang="en-US" sz="2400" b="1" dirty="0">
                <a:solidFill>
                  <a:srgbClr val="002060"/>
                </a:solidFill>
                <a:latin typeface="Century Gothic"/>
                <a:cs typeface="Century Gothic"/>
              </a:rPr>
              <a:t> </a:t>
            </a:r>
            <a:r>
              <a:rPr lang="en-US" sz="2400" b="1" dirty="0" err="1">
                <a:solidFill>
                  <a:srgbClr val="002060"/>
                </a:solidFill>
                <a:latin typeface="Century Gothic"/>
                <a:cs typeface="Century Gothic"/>
              </a:rPr>
              <a:t>d’apprentissage</a:t>
            </a:r>
            <a:r>
              <a:rPr lang="en-US" sz="2400" b="1" dirty="0">
                <a:solidFill>
                  <a:srgbClr val="002060"/>
                </a:solidFill>
                <a:latin typeface="Century Gothic"/>
                <a:cs typeface="Century Gothic"/>
              </a:rPr>
              <a:t> 3.3 </a:t>
            </a:r>
            <a:endParaRPr lang="en-US" sz="2400" dirty="0"/>
          </a:p>
        </p:txBody>
      </p:sp>
      <p:sp>
        <p:nvSpPr>
          <p:cNvPr id="8" name="Rectangle 7"/>
          <p:cNvSpPr/>
          <p:nvPr>
            <p:custDataLst>
              <p:tags r:id="rId4"/>
            </p:custDataLst>
          </p:nvPr>
        </p:nvSpPr>
        <p:spPr>
          <a:xfrm>
            <a:off x="914400" y="914400"/>
            <a:ext cx="4525999" cy="461665"/>
          </a:xfrm>
          <a:prstGeom prst="rect">
            <a:avLst/>
          </a:prstGeom>
        </p:spPr>
        <p:txBody>
          <a:bodyPr wrap="none">
            <a:spAutoFit/>
          </a:bodyPr>
          <a:lstStyle/>
          <a:p>
            <a:pPr>
              <a:spcAft>
                <a:spcPts val="1800"/>
              </a:spcAft>
            </a:pPr>
            <a:r>
              <a:rPr lang="en-US" sz="2400" dirty="0">
                <a:solidFill>
                  <a:srgbClr val="002060"/>
                </a:solidFill>
                <a:latin typeface="Century Gothic"/>
                <a:cs typeface="Century Gothic"/>
              </a:rPr>
              <a:t>Concevoir des évaluations de niveau 2 </a:t>
            </a:r>
          </a:p>
        </p:txBody>
      </p:sp>
      <p:pic>
        <p:nvPicPr>
          <p:cNvPr id="11" name="Picture 10"/>
          <p:cNvPicPr/>
          <p:nvPr>
            <p:custDataLst>
              <p:tags r:id="rId5"/>
            </p:custDataLst>
          </p:nvPr>
        </p:nvPicPr>
        <p:blipFill>
          <a:blip r:embed="rId10"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382000" y="99619"/>
            <a:ext cx="600462" cy="509981"/>
          </a:xfrm>
          <a:prstGeom prst="rect">
            <a:avLst/>
          </a:prstGeom>
        </p:spPr>
      </p:pic>
      <p:sp>
        <p:nvSpPr>
          <p:cNvPr id="9" name="Rectangle 8"/>
          <p:cNvSpPr/>
          <p:nvPr>
            <p:custDataLst>
              <p:tags r:id="rId6"/>
            </p:custDataLst>
          </p:nvPr>
        </p:nvSpPr>
        <p:spPr>
          <a:xfrm>
            <a:off x="8229600" y="6400800"/>
            <a:ext cx="914400" cy="304800"/>
          </a:xfrm>
          <a:prstGeom prst="rect">
            <a:avLst/>
          </a:prstGeom>
          <a:solidFill>
            <a:srgbClr val="004080"/>
          </a:solidFill>
          <a:ln>
            <a:solidFill>
              <a:srgbClr val="00408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200" dirty="0">
                <a:latin typeface="Century Gothic"/>
                <a:cs typeface="Century Gothic"/>
              </a:rPr>
              <a:t>17 </a:t>
            </a:r>
          </a:p>
        </p:txBody>
      </p:sp>
      <p:sp>
        <p:nvSpPr>
          <p:cNvPr id="13" name="TextBox 4">
            <a:extLst>
              <a:ext uri="{FF2B5EF4-FFF2-40B4-BE49-F238E27FC236}">
                <a16:creationId xmlns:a16="http://schemas.microsoft.com/office/drawing/2014/main" id="{0AF1C703-039D-4442-AC2F-924729219E98}"/>
              </a:ext>
            </a:extLst>
          </p:cNvPr>
          <p:cNvSpPr txBox="1"/>
          <p:nvPr>
            <p:custDataLst>
              <p:tags r:id="rId7"/>
            </p:custDataLst>
          </p:nvPr>
        </p:nvSpPr>
        <p:spPr>
          <a:xfrm>
            <a:off x="1323975" y="6397823"/>
            <a:ext cx="7086600" cy="307777"/>
          </a:xfrm>
          <a:prstGeom prst="rect">
            <a:avLst/>
          </a:prstGeom>
          <a:noFill/>
        </p:spPr>
        <p:txBody>
          <a:bodyPr wrap="square" rtlCol="0">
            <a:spAutoFit/>
          </a:bodyPr>
          <a:lstStyle/>
          <a:p>
            <a:pPr algn="ctr"/>
            <a:r>
              <a:rPr lang="en-US" sz="1400" dirty="0">
                <a:solidFill>
                  <a:prstClr val="white">
                    <a:lumMod val="50000"/>
                  </a:prstClr>
                </a:solidFill>
                <a:latin typeface="Century Gothic"/>
                <a:cs typeface="Century Gothic"/>
              </a:rPr>
              <a:t>Formation des formateur(trice)s au maintien de la </a:t>
            </a:r>
            <a:r>
              <a:rPr lang="en-US" sz="1400" dirty="0" err="1">
                <a:solidFill>
                  <a:prstClr val="white">
                    <a:lumMod val="50000"/>
                  </a:prstClr>
                </a:solidFill>
                <a:latin typeface="Century Gothic"/>
                <a:cs typeface="Century Gothic"/>
              </a:rPr>
              <a:t>paix</a:t>
            </a:r>
            <a:r>
              <a:rPr lang="en-US" sz="1400" dirty="0">
                <a:solidFill>
                  <a:prstClr val="white">
                    <a:lumMod val="50000"/>
                  </a:prstClr>
                </a:solidFill>
                <a:latin typeface="Century Gothic"/>
                <a:cs typeface="Century Gothic"/>
              </a:rPr>
              <a:t>  </a:t>
            </a:r>
          </a:p>
        </p:txBody>
      </p:sp>
    </p:spTree>
    <p:extLst>
      <p:ext uri="{BB962C8B-B14F-4D97-AF65-F5344CB8AC3E}">
        <p14:creationId xmlns:p14="http://schemas.microsoft.com/office/powerpoint/2010/main" val="2171583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custDataLst>
              <p:tags r:id="rId1"/>
            </p:custDataLst>
          </p:nvPr>
        </p:nvSpPr>
        <p:spPr>
          <a:xfrm>
            <a:off x="462156" y="1335672"/>
            <a:ext cx="8229600" cy="5078891"/>
          </a:xfrm>
          <a:prstGeom prst="rect">
            <a:avLst/>
          </a:prstGeom>
          <a:noFill/>
        </p:spPr>
        <p:txBody>
          <a:bodyPr wrap="square" rtlCol="0">
            <a:spAutoFit/>
          </a:bodyPr>
          <a:lstStyle/>
          <a:p>
            <a:pPr>
              <a:lnSpc>
                <a:spcPct val="120000"/>
              </a:lnSpc>
              <a:spcAft>
                <a:spcPts val="600"/>
              </a:spcAft>
            </a:pPr>
            <a:r>
              <a:rPr lang="en-US" sz="2400" dirty="0">
                <a:latin typeface="Century Gothic"/>
                <a:cs typeface="Century Gothic"/>
              </a:rPr>
              <a:t>Les évaluations de </a:t>
            </a:r>
            <a:r>
              <a:rPr lang="en-US" sz="2400" b="1" dirty="0">
                <a:latin typeface="Century Gothic"/>
                <a:cs typeface="Century Gothic"/>
              </a:rPr>
              <a:t>niveau 3</a:t>
            </a:r>
            <a:r>
              <a:rPr lang="en-US" sz="2400" dirty="0">
                <a:latin typeface="Century Gothic"/>
                <a:cs typeface="Century Gothic"/>
              </a:rPr>
              <a:t> se </a:t>
            </a:r>
            <a:r>
              <a:rPr lang="en-US" sz="2400" dirty="0" err="1">
                <a:latin typeface="Century Gothic"/>
                <a:cs typeface="Century Gothic"/>
              </a:rPr>
              <a:t>concentrent</a:t>
            </a:r>
            <a:r>
              <a:rPr lang="en-US" sz="2400" dirty="0">
                <a:latin typeface="Century Gothic"/>
                <a:cs typeface="Century Gothic"/>
              </a:rPr>
              <a:t> sur </a:t>
            </a:r>
            <a:r>
              <a:rPr lang="en-US" sz="2400" dirty="0" err="1">
                <a:latin typeface="Century Gothic"/>
                <a:cs typeface="Century Gothic"/>
              </a:rPr>
              <a:t>l’application</a:t>
            </a:r>
            <a:r>
              <a:rPr lang="en-US" sz="2400" dirty="0">
                <a:latin typeface="Century Gothic"/>
                <a:cs typeface="Century Gothic"/>
              </a:rPr>
              <a:t> des apprentissages sur le lieu de travail. </a:t>
            </a:r>
            <a:br>
              <a:rPr lang="en-US" sz="2400" dirty="0">
                <a:latin typeface="Century Gothic"/>
                <a:cs typeface="Century Gothic"/>
              </a:rPr>
            </a:br>
            <a:r>
              <a:rPr lang="en-US" sz="2400" dirty="0">
                <a:latin typeface="Century Gothic"/>
                <a:cs typeface="Century Gothic"/>
              </a:rPr>
              <a:t>Il faut pour cela formuler des </a:t>
            </a:r>
            <a:r>
              <a:rPr lang="en-US" sz="2400" dirty="0" err="1">
                <a:latin typeface="Century Gothic"/>
                <a:cs typeface="Century Gothic"/>
              </a:rPr>
              <a:t>objectifs</a:t>
            </a:r>
            <a:r>
              <a:rPr lang="en-US" sz="2400" dirty="0">
                <a:latin typeface="Century Gothic"/>
                <a:cs typeface="Century Gothic"/>
              </a:rPr>
              <a:t> </a:t>
            </a:r>
            <a:r>
              <a:rPr lang="en-US" sz="2400" dirty="0" err="1">
                <a:latin typeface="Century Gothic"/>
                <a:cs typeface="Century Gothic"/>
              </a:rPr>
              <a:t>d’application</a:t>
            </a:r>
            <a:r>
              <a:rPr lang="en-US" sz="2400" dirty="0">
                <a:latin typeface="Century Gothic"/>
                <a:cs typeface="Century Gothic"/>
              </a:rPr>
              <a:t>. </a:t>
            </a:r>
          </a:p>
          <a:p>
            <a:pPr>
              <a:lnSpc>
                <a:spcPct val="120000"/>
              </a:lnSpc>
              <a:spcBef>
                <a:spcPts val="600"/>
              </a:spcBef>
              <a:spcAft>
                <a:spcPts val="600"/>
              </a:spcAft>
            </a:pPr>
            <a:r>
              <a:rPr lang="en-US" sz="2400" b="1" dirty="0">
                <a:latin typeface="Century Gothic"/>
                <a:cs typeface="Century Gothic"/>
              </a:rPr>
              <a:t>Les </a:t>
            </a:r>
            <a:r>
              <a:rPr lang="en-US" sz="2400" b="1" dirty="0" err="1">
                <a:latin typeface="Century Gothic"/>
                <a:cs typeface="Century Gothic"/>
              </a:rPr>
              <a:t>objectifs</a:t>
            </a:r>
            <a:r>
              <a:rPr lang="en-US" sz="2400" b="1" dirty="0">
                <a:latin typeface="Century Gothic"/>
                <a:cs typeface="Century Gothic"/>
              </a:rPr>
              <a:t> </a:t>
            </a:r>
            <a:r>
              <a:rPr lang="en-US" sz="2400" b="1" dirty="0" err="1">
                <a:latin typeface="Century Gothic"/>
                <a:cs typeface="Century Gothic"/>
              </a:rPr>
              <a:t>d’application</a:t>
            </a:r>
            <a:r>
              <a:rPr lang="en-US" sz="2400" b="1" dirty="0">
                <a:latin typeface="Century Gothic"/>
                <a:cs typeface="Century Gothic"/>
              </a:rPr>
              <a:t> </a:t>
            </a:r>
            <a:r>
              <a:rPr lang="en-US" sz="2400" dirty="0">
                <a:latin typeface="Century Gothic"/>
                <a:cs typeface="Century Gothic"/>
              </a:rPr>
              <a:t>:</a:t>
            </a:r>
            <a:r>
              <a:rPr lang="en-US" sz="2400" b="1" dirty="0">
                <a:latin typeface="Century Gothic"/>
                <a:cs typeface="Century Gothic"/>
              </a:rPr>
              <a:t> </a:t>
            </a:r>
          </a:p>
          <a:p>
            <a:pPr marL="342900" indent="-342900">
              <a:lnSpc>
                <a:spcPct val="130000"/>
              </a:lnSpc>
              <a:spcAft>
                <a:spcPts val="600"/>
              </a:spcAft>
              <a:buFont typeface="Wingdings" charset="2"/>
              <a:buChar char="§"/>
            </a:pPr>
            <a:r>
              <a:rPr lang="en-US" sz="2400" dirty="0">
                <a:latin typeface="Century Gothic"/>
                <a:cs typeface="Century Gothic"/>
              </a:rPr>
              <a:t>Identifient les comportements, les </a:t>
            </a:r>
            <a:r>
              <a:rPr lang="en-US" sz="2400" dirty="0" err="1">
                <a:latin typeface="Century Gothic"/>
                <a:cs typeface="Century Gothic"/>
              </a:rPr>
              <a:t>tâches</a:t>
            </a:r>
            <a:r>
              <a:rPr lang="en-US" sz="2400" dirty="0">
                <a:latin typeface="Century Gothic"/>
                <a:cs typeface="Century Gothic"/>
              </a:rPr>
              <a:t> </a:t>
            </a:r>
            <a:br>
              <a:rPr lang="en-US" sz="2400" dirty="0">
                <a:latin typeface="Century Gothic"/>
                <a:cs typeface="Century Gothic"/>
              </a:rPr>
            </a:br>
            <a:r>
              <a:rPr lang="en-US" sz="2400" dirty="0">
                <a:latin typeface="Century Gothic"/>
                <a:cs typeface="Century Gothic"/>
              </a:rPr>
              <a:t>et les actions qui sont observables et mesurables </a:t>
            </a:r>
          </a:p>
          <a:p>
            <a:pPr marL="342900" indent="-342900">
              <a:lnSpc>
                <a:spcPct val="130000"/>
              </a:lnSpc>
              <a:spcAft>
                <a:spcPts val="600"/>
              </a:spcAft>
              <a:buFont typeface="Wingdings" charset="2"/>
              <a:buChar char="§"/>
            </a:pPr>
            <a:r>
              <a:rPr lang="en-US" sz="2400" dirty="0">
                <a:latin typeface="Century Gothic"/>
                <a:cs typeface="Century Gothic"/>
              </a:rPr>
              <a:t>Sont fondés sur les résultats et spécifiques </a:t>
            </a:r>
          </a:p>
          <a:p>
            <a:pPr marL="342900" indent="-342900">
              <a:lnSpc>
                <a:spcPct val="130000"/>
              </a:lnSpc>
              <a:spcAft>
                <a:spcPts val="600"/>
              </a:spcAft>
              <a:buFont typeface="Wingdings" charset="2"/>
              <a:buChar char="§"/>
            </a:pPr>
            <a:r>
              <a:rPr lang="en-US" sz="2400" dirty="0">
                <a:latin typeface="Century Gothic"/>
                <a:cs typeface="Century Gothic"/>
              </a:rPr>
              <a:t>Précisent les comportements et les actions </a:t>
            </a:r>
            <a:br>
              <a:rPr lang="en-US" sz="2400" dirty="0">
                <a:latin typeface="Century Gothic"/>
                <a:cs typeface="Century Gothic"/>
              </a:rPr>
            </a:br>
            <a:r>
              <a:rPr lang="en-US" sz="2400" dirty="0">
                <a:latin typeface="Century Gothic"/>
                <a:cs typeface="Century Gothic"/>
              </a:rPr>
              <a:t>que les participant(e)s modifieront à la suite de </a:t>
            </a:r>
            <a:br>
              <a:rPr lang="en-US" sz="2400" dirty="0">
                <a:latin typeface="Century Gothic"/>
                <a:cs typeface="Century Gothic"/>
              </a:rPr>
            </a:br>
            <a:r>
              <a:rPr lang="en-US" sz="2400" dirty="0">
                <a:latin typeface="Century Gothic"/>
                <a:cs typeface="Century Gothic"/>
              </a:rPr>
              <a:t>la formation </a:t>
            </a:r>
          </a:p>
        </p:txBody>
      </p:sp>
      <p:pic>
        <p:nvPicPr>
          <p:cNvPr id="9" name="Picture 8"/>
          <p:cNvPicPr/>
          <p:nvPr>
            <p:custDataLst>
              <p:tags r:id="rId2"/>
            </p:custDataLst>
          </p:nvPr>
        </p:nvPicPr>
        <p:blipFill>
          <a:blip r:embed="rId9"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382000" y="99619"/>
            <a:ext cx="600462" cy="509981"/>
          </a:xfrm>
          <a:prstGeom prst="rect">
            <a:avLst/>
          </a:prstGeom>
        </p:spPr>
      </p:pic>
      <p:grpSp>
        <p:nvGrpSpPr>
          <p:cNvPr id="13" name="Group 12"/>
          <p:cNvGrpSpPr/>
          <p:nvPr>
            <p:custDataLst>
              <p:tags r:id="rId3"/>
            </p:custDataLst>
          </p:nvPr>
        </p:nvGrpSpPr>
        <p:grpSpPr>
          <a:xfrm>
            <a:off x="2667000" y="304800"/>
            <a:ext cx="4779264" cy="715863"/>
            <a:chOff x="2487168" y="1521668"/>
            <a:chExt cx="4779264" cy="715863"/>
          </a:xfrm>
        </p:grpSpPr>
        <p:sp>
          <p:nvSpPr>
            <p:cNvPr id="23" name="Round Same Side Corner Rectangle 22"/>
            <p:cNvSpPr/>
            <p:nvPr/>
          </p:nvSpPr>
          <p:spPr>
            <a:xfrm rot="5400000">
              <a:off x="4518868" y="-510032"/>
              <a:ext cx="715863" cy="4779264"/>
            </a:xfrm>
            <a:prstGeom prst="round2SameRect">
              <a:avLst/>
            </a:pr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4" name="Round Same Side Corner Rectangle 4"/>
            <p:cNvSpPr/>
            <p:nvPr/>
          </p:nvSpPr>
          <p:spPr>
            <a:xfrm>
              <a:off x="2487168" y="1556614"/>
              <a:ext cx="4744318" cy="64597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a:t>Application </a:t>
              </a:r>
            </a:p>
          </p:txBody>
        </p:sp>
      </p:grpSp>
      <p:grpSp>
        <p:nvGrpSpPr>
          <p:cNvPr id="14" name="Group 13"/>
          <p:cNvGrpSpPr/>
          <p:nvPr>
            <p:custDataLst>
              <p:tags r:id="rId4"/>
            </p:custDataLst>
          </p:nvPr>
        </p:nvGrpSpPr>
        <p:grpSpPr>
          <a:xfrm>
            <a:off x="381000" y="333595"/>
            <a:ext cx="2285999" cy="658272"/>
            <a:chOff x="201168" y="1550463"/>
            <a:chExt cx="2285999" cy="658272"/>
          </a:xfrm>
        </p:grpSpPr>
        <p:sp>
          <p:nvSpPr>
            <p:cNvPr id="15" name="Rounded Rectangle 14"/>
            <p:cNvSpPr/>
            <p:nvPr/>
          </p:nvSpPr>
          <p:spPr>
            <a:xfrm>
              <a:off x="201168" y="1550463"/>
              <a:ext cx="2285999" cy="658272"/>
            </a:xfrm>
            <a:prstGeom prst="roundRect">
              <a:avLst/>
            </a:prstGeom>
            <a:solidFill>
              <a:srgbClr val="004080"/>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16" name="Rounded Rectangle 6"/>
            <p:cNvSpPr/>
            <p:nvPr/>
          </p:nvSpPr>
          <p:spPr>
            <a:xfrm>
              <a:off x="233302" y="1582597"/>
              <a:ext cx="2221731" cy="5940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n-US" sz="3300" kern="1200" dirty="0"/>
                <a:t>Niveau 3 </a:t>
              </a:r>
            </a:p>
          </p:txBody>
        </p:sp>
      </p:grpSp>
      <p:sp>
        <p:nvSpPr>
          <p:cNvPr id="17" name="Rectangle 16"/>
          <p:cNvSpPr/>
          <p:nvPr>
            <p:custDataLst>
              <p:tags r:id="rId5"/>
            </p:custDataLst>
          </p:nvPr>
        </p:nvSpPr>
        <p:spPr>
          <a:xfrm>
            <a:off x="8229600" y="6400800"/>
            <a:ext cx="914400" cy="304800"/>
          </a:xfrm>
          <a:prstGeom prst="rect">
            <a:avLst/>
          </a:prstGeom>
          <a:solidFill>
            <a:srgbClr val="004080"/>
          </a:solidFill>
          <a:ln>
            <a:solidFill>
              <a:srgbClr val="00408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200" dirty="0">
                <a:latin typeface="Century Gothic"/>
                <a:cs typeface="Century Gothic"/>
              </a:rPr>
              <a:t>18 </a:t>
            </a:r>
          </a:p>
        </p:txBody>
      </p:sp>
      <p:sp>
        <p:nvSpPr>
          <p:cNvPr id="18" name="TextBox 4">
            <a:extLst>
              <a:ext uri="{FF2B5EF4-FFF2-40B4-BE49-F238E27FC236}">
                <a16:creationId xmlns:a16="http://schemas.microsoft.com/office/drawing/2014/main" id="{A6BE54B2-4B3F-4912-81FE-E0F3447E9A59}"/>
              </a:ext>
            </a:extLst>
          </p:cNvPr>
          <p:cNvSpPr txBox="1"/>
          <p:nvPr>
            <p:custDataLst>
              <p:tags r:id="rId6"/>
            </p:custDataLst>
          </p:nvPr>
        </p:nvSpPr>
        <p:spPr>
          <a:xfrm>
            <a:off x="1323975" y="6397823"/>
            <a:ext cx="7086600" cy="307777"/>
          </a:xfrm>
          <a:prstGeom prst="rect">
            <a:avLst/>
          </a:prstGeom>
          <a:noFill/>
        </p:spPr>
        <p:txBody>
          <a:bodyPr wrap="square" rtlCol="0">
            <a:spAutoFit/>
          </a:bodyPr>
          <a:lstStyle/>
          <a:p>
            <a:pPr algn="ctr"/>
            <a:r>
              <a:rPr lang="en-US" sz="1400" dirty="0">
                <a:solidFill>
                  <a:prstClr val="white">
                    <a:lumMod val="50000"/>
                  </a:prstClr>
                </a:solidFill>
                <a:latin typeface="Century Gothic"/>
                <a:cs typeface="Century Gothic"/>
              </a:rPr>
              <a:t>Formation des formateur(trice)s au maintien de la </a:t>
            </a:r>
            <a:r>
              <a:rPr lang="en-US" sz="1400" dirty="0" err="1">
                <a:solidFill>
                  <a:prstClr val="white">
                    <a:lumMod val="50000"/>
                  </a:prstClr>
                </a:solidFill>
                <a:latin typeface="Century Gothic"/>
                <a:cs typeface="Century Gothic"/>
              </a:rPr>
              <a:t>paix</a:t>
            </a:r>
            <a:r>
              <a:rPr lang="en-US" sz="1400" dirty="0">
                <a:solidFill>
                  <a:prstClr val="white">
                    <a:lumMod val="50000"/>
                  </a:prstClr>
                </a:solidFill>
                <a:latin typeface="Century Gothic"/>
                <a:cs typeface="Century Gothic"/>
              </a:rPr>
              <a:t>  </a:t>
            </a:r>
          </a:p>
        </p:txBody>
      </p:sp>
    </p:spTree>
    <p:extLst>
      <p:ext uri="{BB962C8B-B14F-4D97-AF65-F5344CB8AC3E}">
        <p14:creationId xmlns:p14="http://schemas.microsoft.com/office/powerpoint/2010/main" val="1572799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8"/>
          <p:cNvSpPr txBox="1"/>
          <p:nvPr>
            <p:custDataLst>
              <p:tags r:id="rId1"/>
            </p:custDataLst>
          </p:nvPr>
        </p:nvSpPr>
        <p:spPr>
          <a:xfrm>
            <a:off x="685800" y="685800"/>
            <a:ext cx="7772400" cy="48006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US" sz="3200" b="1" dirty="0" err="1">
                <a:solidFill>
                  <a:srgbClr val="002060"/>
                </a:solidFill>
                <a:latin typeface="Century Gothic"/>
                <a:ea typeface="Calibri"/>
                <a:cs typeface="Century Gothic"/>
              </a:rPr>
              <a:t>Intérêt</a:t>
            </a:r>
            <a:r>
              <a:rPr lang="en-US" sz="3200" b="1" dirty="0">
                <a:solidFill>
                  <a:srgbClr val="002060"/>
                </a:solidFill>
                <a:latin typeface="Century Gothic"/>
                <a:ea typeface="Calibri"/>
                <a:cs typeface="Century Gothic"/>
              </a:rPr>
              <a:t> </a:t>
            </a:r>
          </a:p>
          <a:p>
            <a:pPr algn="ctr">
              <a:lnSpc>
                <a:spcPct val="115000"/>
              </a:lnSpc>
              <a:spcAft>
                <a:spcPts val="1000"/>
              </a:spcAft>
            </a:pPr>
            <a:endParaRPr lang="en-US" sz="3200" spc="600" dirty="0">
              <a:solidFill>
                <a:srgbClr val="ADC5F1"/>
              </a:solidFill>
              <a:ea typeface="Calibri"/>
              <a:cs typeface="Times New Roman"/>
            </a:endParaRPr>
          </a:p>
          <a:p>
            <a:pPr marL="342900" indent="-342900">
              <a:lnSpc>
                <a:spcPct val="115000"/>
              </a:lnSpc>
              <a:spcAft>
                <a:spcPts val="1800"/>
              </a:spcAft>
              <a:buFont typeface="Wingdings" charset="2"/>
              <a:buChar char="§"/>
            </a:pPr>
            <a:r>
              <a:rPr lang="en-US" sz="2400" dirty="0">
                <a:solidFill>
                  <a:schemeClr val="tx1"/>
                </a:solidFill>
                <a:latin typeface="Century Gothic"/>
                <a:ea typeface="Calibri"/>
                <a:cs typeface="Century Gothic"/>
              </a:rPr>
              <a:t>Les évaluations de formation </a:t>
            </a:r>
            <a:r>
              <a:rPr lang="en-US" sz="2400" dirty="0" err="1">
                <a:solidFill>
                  <a:schemeClr val="tx1"/>
                </a:solidFill>
                <a:latin typeface="Century Gothic"/>
                <a:ea typeface="Calibri"/>
                <a:cs typeface="Century Gothic"/>
              </a:rPr>
              <a:t>permettent</a:t>
            </a:r>
            <a:r>
              <a:rPr lang="en-US" sz="2400" dirty="0">
                <a:solidFill>
                  <a:schemeClr val="tx1"/>
                </a:solidFill>
                <a:latin typeface="Century Gothic"/>
                <a:ea typeface="Calibri"/>
                <a:cs typeface="Century Gothic"/>
              </a:rPr>
              <a:t> de </a:t>
            </a:r>
            <a:r>
              <a:rPr lang="en-US" sz="2400" dirty="0" err="1">
                <a:solidFill>
                  <a:schemeClr val="tx1"/>
                </a:solidFill>
                <a:latin typeface="Century Gothic"/>
                <a:ea typeface="Calibri"/>
                <a:cs typeface="Century Gothic"/>
              </a:rPr>
              <a:t>s’assurer</a:t>
            </a:r>
            <a:r>
              <a:rPr lang="en-US" sz="2400" dirty="0">
                <a:solidFill>
                  <a:schemeClr val="tx1"/>
                </a:solidFill>
                <a:latin typeface="Century Gothic"/>
                <a:ea typeface="Calibri"/>
                <a:cs typeface="Century Gothic"/>
              </a:rPr>
              <a:t> </a:t>
            </a:r>
            <a:r>
              <a:rPr lang="en-US" sz="2400" dirty="0" err="1">
                <a:solidFill>
                  <a:schemeClr val="tx1"/>
                </a:solidFill>
                <a:latin typeface="Century Gothic"/>
                <a:ea typeface="Calibri"/>
                <a:cs typeface="Century Gothic"/>
              </a:rPr>
              <a:t>qu’un</a:t>
            </a:r>
            <a:r>
              <a:rPr lang="en-US" sz="2400" dirty="0">
                <a:solidFill>
                  <a:schemeClr val="tx1"/>
                </a:solidFill>
                <a:latin typeface="Century Gothic"/>
                <a:ea typeface="Calibri"/>
                <a:cs typeface="Century Gothic"/>
              </a:rPr>
              <a:t> programme de formation </a:t>
            </a:r>
            <a:br>
              <a:rPr lang="en-US" sz="2400" dirty="0">
                <a:solidFill>
                  <a:schemeClr val="tx1"/>
                </a:solidFill>
                <a:latin typeface="Century Gothic"/>
                <a:ea typeface="Calibri"/>
                <a:cs typeface="Century Gothic"/>
              </a:rPr>
            </a:br>
            <a:r>
              <a:rPr lang="en-US" sz="2400" dirty="0">
                <a:solidFill>
                  <a:schemeClr val="tx1"/>
                </a:solidFill>
                <a:latin typeface="Century Gothic"/>
                <a:ea typeface="Calibri"/>
                <a:cs typeface="Century Gothic"/>
              </a:rPr>
              <a:t>a atteint les objectifs fixés </a:t>
            </a:r>
          </a:p>
          <a:p>
            <a:pPr marL="342900" indent="-342900">
              <a:lnSpc>
                <a:spcPct val="115000"/>
              </a:lnSpc>
              <a:spcAft>
                <a:spcPts val="1800"/>
              </a:spcAft>
              <a:buFont typeface="Wingdings" charset="2"/>
              <a:buChar char="§"/>
            </a:pPr>
            <a:r>
              <a:rPr lang="en-US" sz="2400" dirty="0">
                <a:solidFill>
                  <a:schemeClr val="tx1"/>
                </a:solidFill>
                <a:latin typeface="Century Gothic"/>
                <a:ea typeface="Calibri"/>
                <a:cs typeface="Century Gothic"/>
              </a:rPr>
              <a:t>Il incombe aux animateur(trice)s de la formation </a:t>
            </a:r>
            <a:r>
              <a:rPr lang="en-US" sz="2400" dirty="0" err="1">
                <a:solidFill>
                  <a:schemeClr val="tx1"/>
                </a:solidFill>
                <a:latin typeface="Century Gothic"/>
                <a:ea typeface="Calibri"/>
                <a:cs typeface="Century Gothic"/>
              </a:rPr>
              <a:t>d’intégrer</a:t>
            </a:r>
            <a:r>
              <a:rPr lang="en-US" sz="2400" dirty="0">
                <a:solidFill>
                  <a:schemeClr val="tx1"/>
                </a:solidFill>
                <a:latin typeface="Century Gothic"/>
                <a:ea typeface="Calibri"/>
                <a:cs typeface="Century Gothic"/>
              </a:rPr>
              <a:t> différents </a:t>
            </a:r>
            <a:r>
              <a:rPr lang="en-US" sz="2400" dirty="0" err="1">
                <a:solidFill>
                  <a:schemeClr val="tx1"/>
                </a:solidFill>
                <a:latin typeface="Century Gothic"/>
                <a:ea typeface="Calibri"/>
                <a:cs typeface="Century Gothic"/>
              </a:rPr>
              <a:t>niveaux</a:t>
            </a:r>
            <a:r>
              <a:rPr lang="en-US" sz="2400" dirty="0">
                <a:solidFill>
                  <a:schemeClr val="tx1"/>
                </a:solidFill>
                <a:latin typeface="Century Gothic"/>
                <a:ea typeface="Calibri"/>
                <a:cs typeface="Century Gothic"/>
              </a:rPr>
              <a:t> </a:t>
            </a:r>
            <a:r>
              <a:rPr lang="en-US" sz="2400" dirty="0" err="1">
                <a:solidFill>
                  <a:schemeClr val="tx1"/>
                </a:solidFill>
                <a:latin typeface="Century Gothic"/>
                <a:ea typeface="Calibri"/>
                <a:cs typeface="Century Gothic"/>
              </a:rPr>
              <a:t>d’évaluation</a:t>
            </a:r>
            <a:r>
              <a:rPr lang="en-US" sz="2400" dirty="0">
                <a:solidFill>
                  <a:schemeClr val="tx1"/>
                </a:solidFill>
                <a:latin typeface="Century Gothic"/>
                <a:ea typeface="Calibri"/>
                <a:cs typeface="Century Gothic"/>
              </a:rPr>
              <a:t> tout au long du processus de formation</a:t>
            </a:r>
          </a:p>
          <a:p>
            <a:pPr>
              <a:lnSpc>
                <a:spcPct val="115000"/>
              </a:lnSpc>
              <a:spcAft>
                <a:spcPts val="1800"/>
              </a:spcAft>
            </a:pPr>
            <a:endParaRPr lang="en-US" sz="2400" dirty="0">
              <a:solidFill>
                <a:schemeClr val="tx1"/>
              </a:solidFill>
              <a:latin typeface="Century Gothic"/>
              <a:ea typeface="Calibri"/>
              <a:cs typeface="Century Gothic"/>
            </a:endParaRPr>
          </a:p>
        </p:txBody>
      </p:sp>
      <p:sp>
        <p:nvSpPr>
          <p:cNvPr id="5" name="TextBox 4"/>
          <p:cNvSpPr txBox="1"/>
          <p:nvPr>
            <p:custDataLst>
              <p:tags r:id="rId2"/>
            </p:custDataLst>
          </p:nvPr>
        </p:nvSpPr>
        <p:spPr>
          <a:xfrm>
            <a:off x="1323975" y="6397823"/>
            <a:ext cx="7086600" cy="307777"/>
          </a:xfrm>
          <a:prstGeom prst="rect">
            <a:avLst/>
          </a:prstGeom>
          <a:noFill/>
        </p:spPr>
        <p:txBody>
          <a:bodyPr wrap="square" rtlCol="0">
            <a:spAutoFit/>
          </a:bodyPr>
          <a:lstStyle/>
          <a:p>
            <a:pPr algn="ctr"/>
            <a:r>
              <a:rPr lang="en-US" sz="1400" dirty="0">
                <a:solidFill>
                  <a:prstClr val="white">
                    <a:lumMod val="50000"/>
                  </a:prstClr>
                </a:solidFill>
                <a:latin typeface="Century Gothic"/>
                <a:cs typeface="Century Gothic"/>
              </a:rPr>
              <a:t>Formation des formateur(trice)s au maintien de la pai</a:t>
            </a:r>
          </a:p>
        </p:txBody>
      </p:sp>
      <p:pic>
        <p:nvPicPr>
          <p:cNvPr id="7" name="Picture 6"/>
          <p:cNvPicPr/>
          <p:nvPr>
            <p:custDataLst>
              <p:tags r:id="rId3"/>
            </p:custDataLst>
          </p:nvPr>
        </p:nvPicPr>
        <p:blipFill>
          <a:blip r:embed="rId7"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382000" y="99619"/>
            <a:ext cx="600462" cy="509981"/>
          </a:xfrm>
          <a:prstGeom prst="rect">
            <a:avLst/>
          </a:prstGeom>
        </p:spPr>
      </p:pic>
      <p:sp>
        <p:nvSpPr>
          <p:cNvPr id="6" name="Rectangle 5"/>
          <p:cNvSpPr/>
          <p:nvPr>
            <p:custDataLst>
              <p:tags r:id="rId4"/>
            </p:custDataLst>
          </p:nvPr>
        </p:nvSpPr>
        <p:spPr>
          <a:xfrm>
            <a:off x="8229600" y="6400800"/>
            <a:ext cx="914400" cy="304800"/>
          </a:xfrm>
          <a:prstGeom prst="rect">
            <a:avLst/>
          </a:prstGeom>
          <a:solidFill>
            <a:srgbClr val="004080"/>
          </a:solidFill>
          <a:ln>
            <a:solidFill>
              <a:srgbClr val="00408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200" dirty="0">
                <a:latin typeface="Century Gothic"/>
                <a:cs typeface="Century Gothic"/>
              </a:rPr>
              <a:t>1 </a:t>
            </a:r>
          </a:p>
        </p:txBody>
      </p:sp>
    </p:spTree>
    <p:extLst>
      <p:ext uri="{BB962C8B-B14F-4D97-AF65-F5344CB8AC3E}">
        <p14:creationId xmlns:p14="http://schemas.microsoft.com/office/powerpoint/2010/main" val="32030801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custDataLst>
              <p:tags r:id="rId1"/>
            </p:custDataLst>
          </p:nvPr>
        </p:nvSpPr>
        <p:spPr>
          <a:xfrm>
            <a:off x="304800" y="1238472"/>
            <a:ext cx="8534400" cy="5519909"/>
          </a:xfrm>
          <a:prstGeom prst="rect">
            <a:avLst/>
          </a:prstGeom>
          <a:noFill/>
        </p:spPr>
        <p:txBody>
          <a:bodyPr wrap="square" rtlCol="0">
            <a:spAutoFit/>
          </a:bodyPr>
          <a:lstStyle/>
          <a:p>
            <a:pPr>
              <a:lnSpc>
                <a:spcPct val="120000"/>
              </a:lnSpc>
              <a:spcAft>
                <a:spcPts val="1800"/>
              </a:spcAft>
            </a:pPr>
            <a:r>
              <a:rPr lang="en-US" sz="2000" b="1" dirty="0" err="1">
                <a:latin typeface="Century Gothic"/>
                <a:cs typeface="Century Gothic"/>
              </a:rPr>
              <a:t>Exemples</a:t>
            </a:r>
            <a:r>
              <a:rPr lang="en-US" sz="2000" b="1" dirty="0">
                <a:latin typeface="Century Gothic"/>
                <a:cs typeface="Century Gothic"/>
              </a:rPr>
              <a:t> </a:t>
            </a:r>
            <a:r>
              <a:rPr lang="en-US" sz="2000" b="1" dirty="0" err="1">
                <a:latin typeface="Century Gothic"/>
                <a:cs typeface="Century Gothic"/>
              </a:rPr>
              <a:t>d’objectifs</a:t>
            </a:r>
            <a:r>
              <a:rPr lang="en-US" sz="2000" b="1" dirty="0">
                <a:latin typeface="Century Gothic"/>
                <a:cs typeface="Century Gothic"/>
              </a:rPr>
              <a:t> </a:t>
            </a:r>
            <a:r>
              <a:rPr lang="en-US" sz="2000" b="1" dirty="0" err="1">
                <a:latin typeface="Century Gothic"/>
                <a:cs typeface="Century Gothic"/>
              </a:rPr>
              <a:t>d’application</a:t>
            </a:r>
            <a:r>
              <a:rPr lang="en-US" sz="2000" b="1" dirty="0">
                <a:latin typeface="Century Gothic"/>
                <a:cs typeface="Century Gothic"/>
              </a:rPr>
              <a:t> </a:t>
            </a:r>
          </a:p>
          <a:p>
            <a:pPr>
              <a:lnSpc>
                <a:spcPct val="120000"/>
              </a:lnSpc>
              <a:spcAft>
                <a:spcPts val="600"/>
              </a:spcAft>
            </a:pPr>
            <a:r>
              <a:rPr lang="en-US" sz="2000" dirty="0" err="1">
                <a:latin typeface="Century Gothic"/>
                <a:cs typeface="Century Gothic"/>
              </a:rPr>
              <a:t>Objectifs</a:t>
            </a:r>
            <a:r>
              <a:rPr lang="en-US" sz="2000" dirty="0">
                <a:latin typeface="Century Gothic"/>
                <a:cs typeface="Century Gothic"/>
              </a:rPr>
              <a:t> </a:t>
            </a:r>
            <a:r>
              <a:rPr lang="en-US" sz="2000" dirty="0" err="1">
                <a:latin typeface="Century Gothic"/>
                <a:cs typeface="Century Gothic"/>
              </a:rPr>
              <a:t>d’application</a:t>
            </a:r>
            <a:r>
              <a:rPr lang="en-US" sz="2000" dirty="0">
                <a:latin typeface="Century Gothic"/>
                <a:cs typeface="Century Gothic"/>
              </a:rPr>
              <a:t> en matière de protection des civils : </a:t>
            </a:r>
          </a:p>
          <a:p>
            <a:pPr>
              <a:lnSpc>
                <a:spcPct val="120000"/>
              </a:lnSpc>
              <a:spcAft>
                <a:spcPts val="600"/>
              </a:spcAft>
            </a:pPr>
            <a:r>
              <a:rPr lang="en-US" sz="2000" dirty="0">
                <a:latin typeface="Century Gothic"/>
                <a:cs typeface="Century Gothic"/>
              </a:rPr>
              <a:t>Les participant(e)s </a:t>
            </a:r>
            <a:r>
              <a:rPr lang="en-US" sz="2000" dirty="0" err="1">
                <a:latin typeface="Century Gothic"/>
                <a:cs typeface="Century Gothic"/>
              </a:rPr>
              <a:t>devront</a:t>
            </a:r>
            <a:r>
              <a:rPr lang="en-US" sz="2000" dirty="0">
                <a:latin typeface="Century Gothic"/>
                <a:cs typeface="Century Gothic"/>
              </a:rPr>
              <a:t> : </a:t>
            </a:r>
          </a:p>
          <a:p>
            <a:pPr marL="342900" marR="0" lvl="0" indent="-342900">
              <a:lnSpc>
                <a:spcPct val="130000"/>
              </a:lnSpc>
              <a:spcBef>
                <a:spcPts val="0"/>
              </a:spcBef>
              <a:spcAft>
                <a:spcPts val="0"/>
              </a:spcAft>
              <a:buFont typeface="Wingdings"/>
              <a:buChar char=""/>
            </a:pPr>
            <a:r>
              <a:rPr lang="en-US" sz="2000" dirty="0">
                <a:latin typeface="Century Gothic"/>
                <a:ea typeface="ＭＳ 明朝"/>
                <a:cs typeface="Times New Roman"/>
              </a:rPr>
              <a:t>Entreprendre des actions reflétant la stratégie de la mission </a:t>
            </a:r>
            <a:br>
              <a:rPr lang="en-US" sz="2000" dirty="0">
                <a:latin typeface="Century Gothic"/>
                <a:ea typeface="ＭＳ 明朝"/>
                <a:cs typeface="Times New Roman"/>
              </a:rPr>
            </a:br>
            <a:r>
              <a:rPr lang="en-US" sz="2000" dirty="0" err="1">
                <a:latin typeface="Century Gothic"/>
                <a:ea typeface="ＭＳ 明朝"/>
                <a:cs typeface="Times New Roman"/>
              </a:rPr>
              <a:t>en</a:t>
            </a:r>
            <a:r>
              <a:rPr lang="en-US" sz="2000" dirty="0">
                <a:latin typeface="Century Gothic"/>
                <a:ea typeface="ＭＳ 明朝"/>
                <a:cs typeface="Times New Roman"/>
              </a:rPr>
              <a:t> matière de protection des civils, conformément au cadre opérationnel du Département des opérations de paix </a:t>
            </a:r>
            <a:endParaRPr lang="en-US" sz="2000" dirty="0">
              <a:latin typeface="Cambria"/>
              <a:ea typeface="ＭＳ 明朝"/>
              <a:cs typeface="Times New Roman"/>
            </a:endParaRPr>
          </a:p>
          <a:p>
            <a:pPr marL="342900" marR="0" lvl="0" indent="-342900">
              <a:lnSpc>
                <a:spcPct val="130000"/>
              </a:lnSpc>
              <a:spcBef>
                <a:spcPts val="0"/>
              </a:spcBef>
              <a:spcAft>
                <a:spcPts val="0"/>
              </a:spcAft>
              <a:buFont typeface="Wingdings"/>
              <a:buChar char=""/>
            </a:pPr>
            <a:r>
              <a:rPr lang="en-US" sz="2000" dirty="0">
                <a:latin typeface="Century Gothic"/>
                <a:ea typeface="ＭＳ 明朝"/>
                <a:cs typeface="Times New Roman"/>
              </a:rPr>
              <a:t>Faire face aux menaces </a:t>
            </a:r>
            <a:r>
              <a:rPr lang="en-US" sz="2000" dirty="0" err="1">
                <a:latin typeface="Century Gothic"/>
                <a:ea typeface="ＭＳ 明朝"/>
                <a:cs typeface="Times New Roman"/>
              </a:rPr>
              <a:t>d’une</a:t>
            </a:r>
            <a:r>
              <a:rPr lang="en-US" sz="2000" dirty="0">
                <a:latin typeface="Century Gothic"/>
                <a:ea typeface="ＭＳ 明朝"/>
                <a:cs typeface="Times New Roman"/>
              </a:rPr>
              <a:t> manière qui cadre avec leurs attributions, sans débordements ni manquements </a:t>
            </a:r>
            <a:endParaRPr lang="en-US" sz="2000" dirty="0">
              <a:latin typeface="Cambria"/>
              <a:ea typeface="ＭＳ 明朝"/>
              <a:cs typeface="Times New Roman"/>
            </a:endParaRPr>
          </a:p>
          <a:p>
            <a:pPr marL="342900" marR="0" lvl="0" indent="-342900">
              <a:lnSpc>
                <a:spcPct val="130000"/>
              </a:lnSpc>
              <a:spcBef>
                <a:spcPts val="0"/>
              </a:spcBef>
              <a:spcAft>
                <a:spcPts val="0"/>
              </a:spcAft>
              <a:buFont typeface="Wingdings"/>
              <a:buChar char=""/>
            </a:pPr>
            <a:r>
              <a:rPr lang="en-US" sz="2000" dirty="0">
                <a:latin typeface="Century Gothic"/>
                <a:ea typeface="ＭＳ 明朝"/>
                <a:cs typeface="Times New Roman"/>
              </a:rPr>
              <a:t>Utiliser efficacement la stratégie de la mission en matière de protection des civils pour assurer la cohérence de la démarche, minimiser les lacunes, éviter les doublons et maximiser les efforts de protection des civils </a:t>
            </a:r>
            <a:endParaRPr lang="en-US" sz="2000" dirty="0">
              <a:latin typeface="Cambria"/>
              <a:ea typeface="ＭＳ 明朝"/>
              <a:cs typeface="Times New Roman"/>
            </a:endParaRPr>
          </a:p>
          <a:p>
            <a:pPr>
              <a:lnSpc>
                <a:spcPct val="120000"/>
              </a:lnSpc>
              <a:spcAft>
                <a:spcPts val="600"/>
              </a:spcAft>
            </a:pPr>
            <a:endParaRPr lang="en-US" sz="2000" dirty="0">
              <a:latin typeface="Century Gothic"/>
              <a:cs typeface="Century Gothic"/>
            </a:endParaRPr>
          </a:p>
        </p:txBody>
      </p:sp>
      <p:pic>
        <p:nvPicPr>
          <p:cNvPr id="9" name="Picture 8"/>
          <p:cNvPicPr/>
          <p:nvPr>
            <p:custDataLst>
              <p:tags r:id="rId2"/>
            </p:custDataLst>
          </p:nvPr>
        </p:nvPicPr>
        <p:blipFill>
          <a:blip r:embed="rId9"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382000" y="99619"/>
            <a:ext cx="600462" cy="509981"/>
          </a:xfrm>
          <a:prstGeom prst="rect">
            <a:avLst/>
          </a:prstGeom>
        </p:spPr>
      </p:pic>
      <p:grpSp>
        <p:nvGrpSpPr>
          <p:cNvPr id="13" name="Group 12"/>
          <p:cNvGrpSpPr/>
          <p:nvPr>
            <p:custDataLst>
              <p:tags r:id="rId3"/>
            </p:custDataLst>
          </p:nvPr>
        </p:nvGrpSpPr>
        <p:grpSpPr>
          <a:xfrm>
            <a:off x="2667000" y="304800"/>
            <a:ext cx="4779264" cy="715863"/>
            <a:chOff x="2487168" y="1521668"/>
            <a:chExt cx="4779264" cy="715863"/>
          </a:xfrm>
        </p:grpSpPr>
        <p:sp>
          <p:nvSpPr>
            <p:cNvPr id="23" name="Round Same Side Corner Rectangle 22"/>
            <p:cNvSpPr/>
            <p:nvPr/>
          </p:nvSpPr>
          <p:spPr>
            <a:xfrm rot="5400000">
              <a:off x="4518868" y="-510032"/>
              <a:ext cx="715863" cy="4779264"/>
            </a:xfrm>
            <a:prstGeom prst="round2SameRect">
              <a:avLst/>
            </a:pr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4" name="Round Same Side Corner Rectangle 4"/>
            <p:cNvSpPr/>
            <p:nvPr/>
          </p:nvSpPr>
          <p:spPr>
            <a:xfrm>
              <a:off x="2487168" y="1556614"/>
              <a:ext cx="4744318" cy="64597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a:t>Application </a:t>
              </a:r>
            </a:p>
          </p:txBody>
        </p:sp>
      </p:grpSp>
      <p:grpSp>
        <p:nvGrpSpPr>
          <p:cNvPr id="14" name="Group 13"/>
          <p:cNvGrpSpPr/>
          <p:nvPr>
            <p:custDataLst>
              <p:tags r:id="rId4"/>
            </p:custDataLst>
          </p:nvPr>
        </p:nvGrpSpPr>
        <p:grpSpPr>
          <a:xfrm>
            <a:off x="381000" y="333595"/>
            <a:ext cx="2285999" cy="658272"/>
            <a:chOff x="201168" y="1550463"/>
            <a:chExt cx="2285999" cy="658272"/>
          </a:xfrm>
        </p:grpSpPr>
        <p:sp>
          <p:nvSpPr>
            <p:cNvPr id="15" name="Rounded Rectangle 14"/>
            <p:cNvSpPr/>
            <p:nvPr/>
          </p:nvSpPr>
          <p:spPr>
            <a:xfrm>
              <a:off x="201168" y="1550463"/>
              <a:ext cx="2285999" cy="658272"/>
            </a:xfrm>
            <a:prstGeom prst="roundRect">
              <a:avLst/>
            </a:prstGeom>
            <a:solidFill>
              <a:srgbClr val="004080"/>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16" name="Rounded Rectangle 6"/>
            <p:cNvSpPr/>
            <p:nvPr/>
          </p:nvSpPr>
          <p:spPr>
            <a:xfrm>
              <a:off x="233302" y="1582597"/>
              <a:ext cx="2221731" cy="5940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n-US" sz="3300" kern="1200" dirty="0"/>
                <a:t>Niveau 3 </a:t>
              </a:r>
            </a:p>
          </p:txBody>
        </p:sp>
      </p:grpSp>
      <p:sp>
        <p:nvSpPr>
          <p:cNvPr id="17" name="Rectangle 16"/>
          <p:cNvSpPr/>
          <p:nvPr>
            <p:custDataLst>
              <p:tags r:id="rId5"/>
            </p:custDataLst>
          </p:nvPr>
        </p:nvSpPr>
        <p:spPr>
          <a:xfrm>
            <a:off x="8229600" y="6400800"/>
            <a:ext cx="914400" cy="304800"/>
          </a:xfrm>
          <a:prstGeom prst="rect">
            <a:avLst/>
          </a:prstGeom>
          <a:solidFill>
            <a:srgbClr val="004080"/>
          </a:solidFill>
          <a:ln>
            <a:solidFill>
              <a:srgbClr val="00408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200" dirty="0">
                <a:latin typeface="Century Gothic"/>
                <a:cs typeface="Century Gothic"/>
              </a:rPr>
              <a:t>19 </a:t>
            </a:r>
          </a:p>
        </p:txBody>
      </p:sp>
      <p:sp>
        <p:nvSpPr>
          <p:cNvPr id="18" name="TextBox 4">
            <a:extLst>
              <a:ext uri="{FF2B5EF4-FFF2-40B4-BE49-F238E27FC236}">
                <a16:creationId xmlns:a16="http://schemas.microsoft.com/office/drawing/2014/main" id="{45949B19-2CE1-4FF7-AE55-55B7852D6E02}"/>
              </a:ext>
            </a:extLst>
          </p:cNvPr>
          <p:cNvSpPr txBox="1"/>
          <p:nvPr>
            <p:custDataLst>
              <p:tags r:id="rId6"/>
            </p:custDataLst>
          </p:nvPr>
        </p:nvSpPr>
        <p:spPr>
          <a:xfrm>
            <a:off x="1323975" y="6397823"/>
            <a:ext cx="7086600" cy="307777"/>
          </a:xfrm>
          <a:prstGeom prst="rect">
            <a:avLst/>
          </a:prstGeom>
          <a:noFill/>
        </p:spPr>
        <p:txBody>
          <a:bodyPr wrap="square" rtlCol="0">
            <a:spAutoFit/>
          </a:bodyPr>
          <a:lstStyle/>
          <a:p>
            <a:pPr algn="ctr"/>
            <a:r>
              <a:rPr lang="en-US" sz="1400" dirty="0">
                <a:solidFill>
                  <a:prstClr val="white">
                    <a:lumMod val="50000"/>
                  </a:prstClr>
                </a:solidFill>
                <a:latin typeface="Century Gothic"/>
                <a:cs typeface="Century Gothic"/>
              </a:rPr>
              <a:t>Formation des formateur(trice)s au maintien de la </a:t>
            </a:r>
            <a:r>
              <a:rPr lang="en-US" sz="1400" dirty="0" err="1">
                <a:solidFill>
                  <a:prstClr val="white">
                    <a:lumMod val="50000"/>
                  </a:prstClr>
                </a:solidFill>
                <a:latin typeface="Century Gothic"/>
                <a:cs typeface="Century Gothic"/>
              </a:rPr>
              <a:t>paix</a:t>
            </a:r>
            <a:r>
              <a:rPr lang="en-US" sz="1400" dirty="0">
                <a:solidFill>
                  <a:prstClr val="white">
                    <a:lumMod val="50000"/>
                  </a:prstClr>
                </a:solidFill>
                <a:latin typeface="Century Gothic"/>
                <a:cs typeface="Century Gothic"/>
              </a:rPr>
              <a:t>  </a:t>
            </a:r>
          </a:p>
        </p:txBody>
      </p:sp>
    </p:spTree>
    <p:extLst>
      <p:ext uri="{BB962C8B-B14F-4D97-AF65-F5344CB8AC3E}">
        <p14:creationId xmlns:p14="http://schemas.microsoft.com/office/powerpoint/2010/main" val="37681108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custDataLst>
              <p:tags r:id="rId1"/>
            </p:custDataLst>
          </p:nvPr>
        </p:nvSpPr>
        <p:spPr>
          <a:xfrm>
            <a:off x="304800" y="1398687"/>
            <a:ext cx="8534400" cy="4719690"/>
          </a:xfrm>
          <a:prstGeom prst="rect">
            <a:avLst/>
          </a:prstGeom>
          <a:noFill/>
        </p:spPr>
        <p:txBody>
          <a:bodyPr wrap="square" rtlCol="0">
            <a:spAutoFit/>
          </a:bodyPr>
          <a:lstStyle/>
          <a:p>
            <a:pPr>
              <a:lnSpc>
                <a:spcPct val="120000"/>
              </a:lnSpc>
              <a:spcAft>
                <a:spcPts val="1800"/>
              </a:spcAft>
            </a:pPr>
            <a:r>
              <a:rPr lang="en-US" sz="2000" b="1" dirty="0" err="1">
                <a:latin typeface="Century Gothic"/>
                <a:cs typeface="Century Gothic"/>
              </a:rPr>
              <a:t>Exemples</a:t>
            </a:r>
            <a:r>
              <a:rPr lang="en-US" sz="2000" b="1" dirty="0">
                <a:latin typeface="Century Gothic"/>
                <a:cs typeface="Century Gothic"/>
              </a:rPr>
              <a:t> </a:t>
            </a:r>
            <a:r>
              <a:rPr lang="en-US" sz="2000" b="1" dirty="0" err="1">
                <a:latin typeface="Century Gothic"/>
                <a:cs typeface="Century Gothic"/>
              </a:rPr>
              <a:t>d’objectifs</a:t>
            </a:r>
            <a:r>
              <a:rPr lang="en-US" sz="2000" b="1" dirty="0">
                <a:latin typeface="Century Gothic"/>
                <a:cs typeface="Century Gothic"/>
              </a:rPr>
              <a:t> </a:t>
            </a:r>
            <a:r>
              <a:rPr lang="en-US" sz="2000" b="1" dirty="0" err="1">
                <a:latin typeface="Century Gothic"/>
                <a:cs typeface="Century Gothic"/>
              </a:rPr>
              <a:t>d’application</a:t>
            </a:r>
            <a:r>
              <a:rPr lang="en-US" sz="2000" b="1" dirty="0">
                <a:latin typeface="Century Gothic"/>
                <a:cs typeface="Century Gothic"/>
              </a:rPr>
              <a:t> </a:t>
            </a:r>
          </a:p>
          <a:p>
            <a:pPr>
              <a:lnSpc>
                <a:spcPct val="120000"/>
              </a:lnSpc>
              <a:spcAft>
                <a:spcPts val="600"/>
              </a:spcAft>
            </a:pPr>
            <a:r>
              <a:rPr lang="en-US" sz="2000" dirty="0" err="1">
                <a:latin typeface="Century Gothic"/>
                <a:cs typeface="Century Gothic"/>
              </a:rPr>
              <a:t>Objectifs</a:t>
            </a:r>
            <a:r>
              <a:rPr lang="en-US" sz="2000" dirty="0">
                <a:latin typeface="Century Gothic"/>
                <a:cs typeface="Century Gothic"/>
              </a:rPr>
              <a:t> </a:t>
            </a:r>
            <a:r>
              <a:rPr lang="en-US" sz="2000" dirty="0" err="1">
                <a:latin typeface="Century Gothic"/>
                <a:cs typeface="Century Gothic"/>
              </a:rPr>
              <a:t>d’application</a:t>
            </a:r>
            <a:r>
              <a:rPr lang="en-US" sz="2000" dirty="0">
                <a:latin typeface="Century Gothic"/>
                <a:cs typeface="Century Gothic"/>
              </a:rPr>
              <a:t> de </a:t>
            </a:r>
            <a:r>
              <a:rPr lang="en-US" sz="2000" dirty="0" err="1">
                <a:latin typeface="Century Gothic"/>
                <a:cs typeface="Century Gothic"/>
              </a:rPr>
              <a:t>l’état</a:t>
            </a:r>
            <a:r>
              <a:rPr lang="en-US" sz="2000" dirty="0">
                <a:latin typeface="Century Gothic"/>
                <a:cs typeface="Century Gothic"/>
              </a:rPr>
              <a:t> de droit :</a:t>
            </a:r>
          </a:p>
          <a:p>
            <a:pPr>
              <a:lnSpc>
                <a:spcPct val="120000"/>
              </a:lnSpc>
              <a:spcAft>
                <a:spcPts val="600"/>
              </a:spcAft>
            </a:pPr>
            <a:r>
              <a:rPr lang="en-US" sz="2000" dirty="0">
                <a:latin typeface="Century Gothic"/>
                <a:cs typeface="Century Gothic"/>
              </a:rPr>
              <a:t>Les participant(e)s </a:t>
            </a:r>
            <a:r>
              <a:rPr lang="en-US" sz="2000" dirty="0" err="1">
                <a:latin typeface="Century Gothic"/>
                <a:cs typeface="Century Gothic"/>
              </a:rPr>
              <a:t>devront</a:t>
            </a:r>
            <a:r>
              <a:rPr lang="en-US" sz="2000" dirty="0">
                <a:latin typeface="Century Gothic"/>
                <a:cs typeface="Century Gothic"/>
              </a:rPr>
              <a:t> : </a:t>
            </a:r>
          </a:p>
          <a:p>
            <a:pPr marL="342900" marR="0" lvl="0" indent="-342900">
              <a:lnSpc>
                <a:spcPct val="130000"/>
              </a:lnSpc>
              <a:spcBef>
                <a:spcPts val="0"/>
              </a:spcBef>
              <a:spcAft>
                <a:spcPts val="0"/>
              </a:spcAft>
              <a:buFont typeface="Wingdings"/>
              <a:buChar char=""/>
            </a:pPr>
            <a:r>
              <a:rPr lang="en-US" sz="2000" dirty="0">
                <a:solidFill>
                  <a:srgbClr val="000000"/>
                </a:solidFill>
                <a:latin typeface="Century Gothic"/>
                <a:ea typeface="ＭＳ 明朝"/>
                <a:cs typeface="Times New Roman"/>
              </a:rPr>
              <a:t>Fournir des conseils et une assistance juridiques </a:t>
            </a:r>
            <a:r>
              <a:rPr lang="en-US" sz="2000" dirty="0" err="1">
                <a:solidFill>
                  <a:srgbClr val="000000"/>
                </a:solidFill>
                <a:latin typeface="Century Gothic"/>
                <a:ea typeface="ＭＳ 明朝"/>
                <a:cs typeface="Times New Roman"/>
              </a:rPr>
              <a:t>guidés</a:t>
            </a:r>
            <a:r>
              <a:rPr lang="en-US" sz="2000" dirty="0">
                <a:solidFill>
                  <a:srgbClr val="000000"/>
                </a:solidFill>
                <a:latin typeface="Century Gothic"/>
                <a:ea typeface="ＭＳ 明朝"/>
                <a:cs typeface="Times New Roman"/>
              </a:rPr>
              <a:t> </a:t>
            </a:r>
            <a:br>
              <a:rPr lang="en-US" sz="2000" dirty="0">
                <a:solidFill>
                  <a:srgbClr val="000000"/>
                </a:solidFill>
                <a:latin typeface="Century Gothic"/>
                <a:ea typeface="ＭＳ 明朝"/>
                <a:cs typeface="Times New Roman"/>
              </a:rPr>
            </a:br>
            <a:r>
              <a:rPr lang="en-US" sz="2000" dirty="0">
                <a:solidFill>
                  <a:srgbClr val="000000"/>
                </a:solidFill>
                <a:latin typeface="Century Gothic"/>
                <a:ea typeface="ＭＳ 明朝"/>
                <a:cs typeface="Times New Roman"/>
              </a:rPr>
              <a:t>par les principes de maintien de la paix des Nations Unies </a:t>
            </a:r>
            <a:endParaRPr lang="en-US" sz="2000" dirty="0">
              <a:solidFill>
                <a:srgbClr val="000000"/>
              </a:solidFill>
              <a:latin typeface="Cambria"/>
              <a:ea typeface="ＭＳ 明朝"/>
              <a:cs typeface="Times New Roman"/>
            </a:endParaRPr>
          </a:p>
          <a:p>
            <a:pPr marL="342900" marR="0" lvl="0" indent="-342900">
              <a:lnSpc>
                <a:spcPct val="130000"/>
              </a:lnSpc>
              <a:spcBef>
                <a:spcPts val="0"/>
              </a:spcBef>
              <a:spcAft>
                <a:spcPts val="0"/>
              </a:spcAft>
              <a:buFont typeface="Wingdings"/>
              <a:buChar char=""/>
            </a:pPr>
            <a:r>
              <a:rPr lang="en-US" sz="2000" dirty="0">
                <a:solidFill>
                  <a:srgbClr val="000000"/>
                </a:solidFill>
                <a:latin typeface="Century Gothic"/>
                <a:ea typeface="ＭＳ 明朝"/>
                <a:cs typeface="Times New Roman"/>
              </a:rPr>
              <a:t>Coordonner et réunir les travaux des parties prenantes internationales et nationales intéressées par la question </a:t>
            </a:r>
            <a:br>
              <a:rPr lang="en-US" sz="2000" dirty="0">
                <a:solidFill>
                  <a:srgbClr val="000000"/>
                </a:solidFill>
                <a:latin typeface="Century Gothic"/>
                <a:ea typeface="ＭＳ 明朝"/>
                <a:cs typeface="Times New Roman"/>
              </a:rPr>
            </a:br>
            <a:r>
              <a:rPr lang="en-US" sz="2000" dirty="0">
                <a:solidFill>
                  <a:srgbClr val="000000"/>
                </a:solidFill>
                <a:latin typeface="Century Gothic"/>
                <a:ea typeface="ＭＳ 明朝"/>
                <a:cs typeface="Times New Roman"/>
              </a:rPr>
              <a:t>de </a:t>
            </a:r>
            <a:r>
              <a:rPr lang="en-US" sz="2000" dirty="0" err="1">
                <a:solidFill>
                  <a:srgbClr val="000000"/>
                </a:solidFill>
                <a:latin typeface="Century Gothic"/>
                <a:ea typeface="ＭＳ 明朝"/>
                <a:cs typeface="Times New Roman"/>
              </a:rPr>
              <a:t>l’état</a:t>
            </a:r>
            <a:r>
              <a:rPr lang="en-US" sz="2000" dirty="0">
                <a:solidFill>
                  <a:srgbClr val="000000"/>
                </a:solidFill>
                <a:latin typeface="Century Gothic"/>
                <a:ea typeface="ＭＳ 明朝"/>
                <a:cs typeface="Times New Roman"/>
              </a:rPr>
              <a:t> de droit </a:t>
            </a:r>
            <a:r>
              <a:rPr lang="en-US" sz="2000" dirty="0" err="1">
                <a:solidFill>
                  <a:srgbClr val="000000"/>
                </a:solidFill>
                <a:latin typeface="Century Gothic"/>
                <a:ea typeface="ＭＳ 明朝"/>
                <a:cs typeface="Times New Roman"/>
              </a:rPr>
              <a:t>afin</a:t>
            </a:r>
            <a:r>
              <a:rPr lang="en-US" sz="2000" dirty="0">
                <a:solidFill>
                  <a:srgbClr val="000000"/>
                </a:solidFill>
                <a:latin typeface="Century Gothic"/>
                <a:ea typeface="ＭＳ 明朝"/>
                <a:cs typeface="Times New Roman"/>
              </a:rPr>
              <a:t> </a:t>
            </a:r>
            <a:r>
              <a:rPr lang="en-US" sz="2000" dirty="0" err="1">
                <a:solidFill>
                  <a:srgbClr val="000000"/>
                </a:solidFill>
                <a:latin typeface="Century Gothic"/>
                <a:ea typeface="ＭＳ 明朝"/>
                <a:cs typeface="Times New Roman"/>
              </a:rPr>
              <a:t>d’en</a:t>
            </a:r>
            <a:r>
              <a:rPr lang="en-US" sz="2000" dirty="0">
                <a:solidFill>
                  <a:srgbClr val="000000"/>
                </a:solidFill>
                <a:latin typeface="Century Gothic"/>
                <a:ea typeface="ＭＳ 明朝"/>
                <a:cs typeface="Times New Roman"/>
              </a:rPr>
              <a:t> </a:t>
            </a:r>
            <a:r>
              <a:rPr lang="en-US" sz="2000" dirty="0" err="1">
                <a:solidFill>
                  <a:srgbClr val="000000"/>
                </a:solidFill>
                <a:latin typeface="Century Gothic"/>
                <a:ea typeface="ＭＳ 明朝"/>
                <a:cs typeface="Times New Roman"/>
              </a:rPr>
              <a:t>renforcer</a:t>
            </a:r>
            <a:r>
              <a:rPr lang="en-US" sz="2000" dirty="0">
                <a:solidFill>
                  <a:srgbClr val="000000"/>
                </a:solidFill>
                <a:latin typeface="Century Gothic"/>
                <a:ea typeface="ＭＳ 明朝"/>
                <a:cs typeface="Times New Roman"/>
              </a:rPr>
              <a:t> </a:t>
            </a:r>
            <a:r>
              <a:rPr lang="en-US" sz="2000" dirty="0" err="1">
                <a:solidFill>
                  <a:srgbClr val="000000"/>
                </a:solidFill>
                <a:latin typeface="Century Gothic"/>
                <a:ea typeface="ＭＳ 明朝"/>
                <a:cs typeface="Times New Roman"/>
              </a:rPr>
              <a:t>l’efficacité</a:t>
            </a:r>
            <a:r>
              <a:rPr lang="en-US" sz="2000" dirty="0">
                <a:solidFill>
                  <a:srgbClr val="000000"/>
                </a:solidFill>
                <a:latin typeface="Century Gothic"/>
                <a:ea typeface="ＭＳ 明朝"/>
                <a:cs typeface="Times New Roman"/>
              </a:rPr>
              <a:t> </a:t>
            </a:r>
            <a:endParaRPr lang="en-US" sz="2000" dirty="0">
              <a:solidFill>
                <a:srgbClr val="000000"/>
              </a:solidFill>
              <a:latin typeface="Cambria"/>
              <a:ea typeface="ＭＳ 明朝"/>
              <a:cs typeface="Times New Roman"/>
            </a:endParaRPr>
          </a:p>
          <a:p>
            <a:pPr marL="342900" marR="0" lvl="0" indent="-342900">
              <a:lnSpc>
                <a:spcPct val="130000"/>
              </a:lnSpc>
              <a:spcBef>
                <a:spcPts val="0"/>
              </a:spcBef>
              <a:spcAft>
                <a:spcPts val="0"/>
              </a:spcAft>
              <a:buFont typeface="Wingdings"/>
              <a:buChar char=""/>
            </a:pPr>
            <a:r>
              <a:rPr lang="en-US" sz="2000" dirty="0">
                <a:solidFill>
                  <a:srgbClr val="000000"/>
                </a:solidFill>
                <a:latin typeface="Century Gothic"/>
                <a:ea typeface="ＭＳ 明朝"/>
                <a:cs typeface="Times New Roman"/>
              </a:rPr>
              <a:t>Mettre en œuvre des activités relatives aux </a:t>
            </a:r>
            <a:r>
              <a:rPr lang="en-US" sz="2000" dirty="0" err="1">
                <a:solidFill>
                  <a:srgbClr val="000000"/>
                </a:solidFill>
                <a:latin typeface="Century Gothic"/>
                <a:ea typeface="ＭＳ 明朝"/>
                <a:cs typeface="Times New Roman"/>
              </a:rPr>
              <a:t>programmes</a:t>
            </a:r>
            <a:r>
              <a:rPr lang="en-US" sz="2000" dirty="0">
                <a:solidFill>
                  <a:srgbClr val="000000"/>
                </a:solidFill>
                <a:latin typeface="Century Gothic"/>
                <a:ea typeface="ＭＳ 明朝"/>
                <a:cs typeface="Times New Roman"/>
              </a:rPr>
              <a:t> </a:t>
            </a:r>
            <a:br>
              <a:rPr lang="en-US" sz="2000" dirty="0">
                <a:solidFill>
                  <a:srgbClr val="000000"/>
                </a:solidFill>
                <a:latin typeface="Century Gothic"/>
                <a:ea typeface="ＭＳ 明朝"/>
                <a:cs typeface="Times New Roman"/>
              </a:rPr>
            </a:br>
            <a:r>
              <a:rPr lang="en-US" sz="2000" dirty="0">
                <a:solidFill>
                  <a:srgbClr val="000000"/>
                </a:solidFill>
                <a:latin typeface="Century Gothic"/>
                <a:ea typeface="ＭＳ 明朝"/>
                <a:cs typeface="Times New Roman"/>
              </a:rPr>
              <a:t>pour </a:t>
            </a:r>
            <a:r>
              <a:rPr lang="en-US" sz="2000" dirty="0" err="1">
                <a:solidFill>
                  <a:srgbClr val="000000"/>
                </a:solidFill>
                <a:latin typeface="Century Gothic"/>
                <a:ea typeface="ＭＳ 明朝"/>
                <a:cs typeface="Times New Roman"/>
              </a:rPr>
              <a:t>améliorer</a:t>
            </a:r>
            <a:r>
              <a:rPr lang="en-US" sz="2000" dirty="0">
                <a:solidFill>
                  <a:srgbClr val="000000"/>
                </a:solidFill>
                <a:latin typeface="Century Gothic"/>
                <a:ea typeface="ＭＳ 明朝"/>
                <a:cs typeface="Times New Roman"/>
              </a:rPr>
              <a:t> </a:t>
            </a:r>
            <a:r>
              <a:rPr lang="en-US" sz="2000" dirty="0" err="1">
                <a:solidFill>
                  <a:srgbClr val="000000"/>
                </a:solidFill>
                <a:latin typeface="Century Gothic"/>
                <a:ea typeface="ＭＳ 明朝"/>
                <a:cs typeface="Times New Roman"/>
              </a:rPr>
              <a:t>l’efficacité</a:t>
            </a:r>
            <a:r>
              <a:rPr lang="en-US" sz="2000" dirty="0">
                <a:solidFill>
                  <a:srgbClr val="000000"/>
                </a:solidFill>
                <a:latin typeface="Century Gothic"/>
                <a:ea typeface="ＭＳ 明朝"/>
                <a:cs typeface="Times New Roman"/>
              </a:rPr>
              <a:t> du système judiciaire </a:t>
            </a:r>
            <a:endParaRPr lang="en-US" sz="2000" dirty="0">
              <a:solidFill>
                <a:srgbClr val="000000"/>
              </a:solidFill>
              <a:latin typeface="Cambria"/>
              <a:ea typeface="ＭＳ 明朝"/>
              <a:cs typeface="Times New Roman"/>
            </a:endParaRPr>
          </a:p>
          <a:p>
            <a:pPr>
              <a:lnSpc>
                <a:spcPct val="120000"/>
              </a:lnSpc>
              <a:spcAft>
                <a:spcPts val="600"/>
              </a:spcAft>
            </a:pPr>
            <a:endParaRPr lang="en-US" sz="2000" dirty="0">
              <a:latin typeface="Century Gothic"/>
              <a:cs typeface="Century Gothic"/>
            </a:endParaRPr>
          </a:p>
        </p:txBody>
      </p:sp>
      <p:pic>
        <p:nvPicPr>
          <p:cNvPr id="9" name="Picture 8"/>
          <p:cNvPicPr/>
          <p:nvPr>
            <p:custDataLst>
              <p:tags r:id="rId2"/>
            </p:custDataLst>
          </p:nvPr>
        </p:nvPicPr>
        <p:blipFill>
          <a:blip r:embed="rId9"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382000" y="99619"/>
            <a:ext cx="600462" cy="509981"/>
          </a:xfrm>
          <a:prstGeom prst="rect">
            <a:avLst/>
          </a:prstGeom>
        </p:spPr>
      </p:pic>
      <p:grpSp>
        <p:nvGrpSpPr>
          <p:cNvPr id="13" name="Group 12"/>
          <p:cNvGrpSpPr/>
          <p:nvPr>
            <p:custDataLst>
              <p:tags r:id="rId3"/>
            </p:custDataLst>
          </p:nvPr>
        </p:nvGrpSpPr>
        <p:grpSpPr>
          <a:xfrm>
            <a:off x="2667000" y="304800"/>
            <a:ext cx="4779264" cy="715863"/>
            <a:chOff x="2487168" y="1521668"/>
            <a:chExt cx="4779264" cy="715863"/>
          </a:xfrm>
        </p:grpSpPr>
        <p:sp>
          <p:nvSpPr>
            <p:cNvPr id="23" name="Round Same Side Corner Rectangle 22"/>
            <p:cNvSpPr/>
            <p:nvPr/>
          </p:nvSpPr>
          <p:spPr>
            <a:xfrm rot="5400000">
              <a:off x="4518868" y="-510032"/>
              <a:ext cx="715863" cy="4779264"/>
            </a:xfrm>
            <a:prstGeom prst="round2SameRect">
              <a:avLst/>
            </a:pr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4" name="Round Same Side Corner Rectangle 4"/>
            <p:cNvSpPr/>
            <p:nvPr/>
          </p:nvSpPr>
          <p:spPr>
            <a:xfrm>
              <a:off x="2487168" y="1556614"/>
              <a:ext cx="4744318" cy="64597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a:t>Application </a:t>
              </a:r>
            </a:p>
          </p:txBody>
        </p:sp>
      </p:grpSp>
      <p:grpSp>
        <p:nvGrpSpPr>
          <p:cNvPr id="14" name="Group 13"/>
          <p:cNvGrpSpPr/>
          <p:nvPr>
            <p:custDataLst>
              <p:tags r:id="rId4"/>
            </p:custDataLst>
          </p:nvPr>
        </p:nvGrpSpPr>
        <p:grpSpPr>
          <a:xfrm>
            <a:off x="381000" y="333595"/>
            <a:ext cx="2285999" cy="658272"/>
            <a:chOff x="201168" y="1550463"/>
            <a:chExt cx="2285999" cy="658272"/>
          </a:xfrm>
        </p:grpSpPr>
        <p:sp>
          <p:nvSpPr>
            <p:cNvPr id="15" name="Rounded Rectangle 14"/>
            <p:cNvSpPr/>
            <p:nvPr/>
          </p:nvSpPr>
          <p:spPr>
            <a:xfrm>
              <a:off x="201168" y="1550463"/>
              <a:ext cx="2285999" cy="658272"/>
            </a:xfrm>
            <a:prstGeom prst="roundRect">
              <a:avLst/>
            </a:prstGeom>
            <a:solidFill>
              <a:srgbClr val="004080"/>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16" name="Rounded Rectangle 6"/>
            <p:cNvSpPr/>
            <p:nvPr/>
          </p:nvSpPr>
          <p:spPr>
            <a:xfrm>
              <a:off x="233302" y="1582597"/>
              <a:ext cx="2221731" cy="5940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n-US" sz="3300" kern="1200" dirty="0"/>
                <a:t>Niveau 3 </a:t>
              </a:r>
            </a:p>
          </p:txBody>
        </p:sp>
      </p:grpSp>
      <p:sp>
        <p:nvSpPr>
          <p:cNvPr id="17" name="Rectangle 16"/>
          <p:cNvSpPr/>
          <p:nvPr>
            <p:custDataLst>
              <p:tags r:id="rId5"/>
            </p:custDataLst>
          </p:nvPr>
        </p:nvSpPr>
        <p:spPr>
          <a:xfrm>
            <a:off x="8229600" y="6400800"/>
            <a:ext cx="914400" cy="304800"/>
          </a:xfrm>
          <a:prstGeom prst="rect">
            <a:avLst/>
          </a:prstGeom>
          <a:solidFill>
            <a:srgbClr val="004080"/>
          </a:solidFill>
          <a:ln>
            <a:solidFill>
              <a:srgbClr val="00408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200" dirty="0">
                <a:latin typeface="Century Gothic"/>
                <a:cs typeface="Century Gothic"/>
              </a:rPr>
              <a:t>20 </a:t>
            </a:r>
          </a:p>
        </p:txBody>
      </p:sp>
      <p:sp>
        <p:nvSpPr>
          <p:cNvPr id="18" name="TextBox 4">
            <a:extLst>
              <a:ext uri="{FF2B5EF4-FFF2-40B4-BE49-F238E27FC236}">
                <a16:creationId xmlns:a16="http://schemas.microsoft.com/office/drawing/2014/main" id="{EEB1FBE4-6862-46EB-A501-467632EF617D}"/>
              </a:ext>
            </a:extLst>
          </p:cNvPr>
          <p:cNvSpPr txBox="1"/>
          <p:nvPr>
            <p:custDataLst>
              <p:tags r:id="rId6"/>
            </p:custDataLst>
          </p:nvPr>
        </p:nvSpPr>
        <p:spPr>
          <a:xfrm>
            <a:off x="1323975" y="6397823"/>
            <a:ext cx="7086600" cy="307777"/>
          </a:xfrm>
          <a:prstGeom prst="rect">
            <a:avLst/>
          </a:prstGeom>
          <a:noFill/>
        </p:spPr>
        <p:txBody>
          <a:bodyPr wrap="square" rtlCol="0">
            <a:spAutoFit/>
          </a:bodyPr>
          <a:lstStyle/>
          <a:p>
            <a:pPr algn="ctr"/>
            <a:r>
              <a:rPr lang="en-US" sz="1400" dirty="0">
                <a:solidFill>
                  <a:prstClr val="white">
                    <a:lumMod val="50000"/>
                  </a:prstClr>
                </a:solidFill>
                <a:latin typeface="Century Gothic"/>
                <a:cs typeface="Century Gothic"/>
              </a:rPr>
              <a:t>Formation des formateur(trice)s au maintien de la </a:t>
            </a:r>
            <a:r>
              <a:rPr lang="en-US" sz="1400" dirty="0" err="1">
                <a:solidFill>
                  <a:prstClr val="white">
                    <a:lumMod val="50000"/>
                  </a:prstClr>
                </a:solidFill>
                <a:latin typeface="Century Gothic"/>
                <a:cs typeface="Century Gothic"/>
              </a:rPr>
              <a:t>paix</a:t>
            </a:r>
            <a:r>
              <a:rPr lang="en-US" sz="1400" dirty="0">
                <a:solidFill>
                  <a:prstClr val="white">
                    <a:lumMod val="50000"/>
                  </a:prstClr>
                </a:solidFill>
                <a:latin typeface="Century Gothic"/>
                <a:cs typeface="Century Gothic"/>
              </a:rPr>
              <a:t>  </a:t>
            </a:r>
          </a:p>
        </p:txBody>
      </p:sp>
    </p:spTree>
    <p:extLst>
      <p:ext uri="{BB962C8B-B14F-4D97-AF65-F5344CB8AC3E}">
        <p14:creationId xmlns:p14="http://schemas.microsoft.com/office/powerpoint/2010/main" val="22008615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custDataLst>
              <p:tags r:id="rId1"/>
            </p:custDataLst>
          </p:nvPr>
        </p:nvCxnSpPr>
        <p:spPr>
          <a:xfrm>
            <a:off x="228600" y="851722"/>
            <a:ext cx="8686800" cy="0"/>
          </a:xfrm>
          <a:prstGeom prst="line">
            <a:avLst/>
          </a:prstGeom>
          <a:ln>
            <a:solidFill>
              <a:srgbClr val="004080"/>
            </a:solidFill>
          </a:ln>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p:custDataLst>
              <p:tags r:id="rId2"/>
            </p:custDataLst>
          </p:nvPr>
        </p:nvSpPr>
        <p:spPr>
          <a:xfrm>
            <a:off x="381000" y="1600200"/>
            <a:ext cx="8458200" cy="4555093"/>
          </a:xfrm>
          <a:prstGeom prst="rect">
            <a:avLst/>
          </a:prstGeom>
          <a:noFill/>
        </p:spPr>
        <p:txBody>
          <a:bodyPr wrap="square" rtlCol="0">
            <a:spAutoFit/>
          </a:bodyPr>
          <a:lstStyle/>
          <a:p>
            <a:pPr>
              <a:lnSpc>
                <a:spcPct val="110000"/>
              </a:lnSpc>
            </a:pPr>
            <a:r>
              <a:rPr lang="en-US" sz="2000" b="1" dirty="0" err="1">
                <a:latin typeface="Century Gothic"/>
                <a:cs typeface="Century Gothic"/>
              </a:rPr>
              <a:t>Consignes</a:t>
            </a:r>
            <a:r>
              <a:rPr lang="en-US" sz="2000" b="1" dirty="0">
                <a:latin typeface="Century Gothic"/>
                <a:cs typeface="Century Gothic"/>
              </a:rPr>
              <a:t> </a:t>
            </a:r>
            <a:r>
              <a:rPr lang="en-US" sz="2000" dirty="0">
                <a:latin typeface="Century Gothic"/>
                <a:cs typeface="Century Gothic"/>
              </a:rPr>
              <a:t>: </a:t>
            </a:r>
          </a:p>
          <a:p>
            <a:pPr marL="342900" indent="-342900">
              <a:lnSpc>
                <a:spcPct val="110000"/>
              </a:lnSpc>
              <a:buFont typeface="Wingdings" charset="2"/>
              <a:buChar char="§"/>
            </a:pPr>
            <a:r>
              <a:rPr lang="en-US" sz="2000" dirty="0">
                <a:latin typeface="Century Gothic" panose="020B0502020202020204" pitchFamily="34" charset="0"/>
              </a:rPr>
              <a:t>Créez des </a:t>
            </a:r>
            <a:r>
              <a:rPr lang="en-US" sz="2000" dirty="0" err="1">
                <a:latin typeface="Century Gothic" panose="020B0502020202020204" pitchFamily="34" charset="0"/>
              </a:rPr>
              <a:t>objectifs</a:t>
            </a:r>
            <a:r>
              <a:rPr lang="en-US" sz="2000" dirty="0">
                <a:latin typeface="Century Gothic" panose="020B0502020202020204" pitchFamily="34" charset="0"/>
              </a:rPr>
              <a:t> </a:t>
            </a:r>
            <a:r>
              <a:rPr lang="en-US" sz="2000" dirty="0" err="1">
                <a:latin typeface="Century Gothic" panose="020B0502020202020204" pitchFamily="34" charset="0"/>
              </a:rPr>
              <a:t>d’application</a:t>
            </a:r>
            <a:r>
              <a:rPr lang="en-US" sz="2000" dirty="0">
                <a:latin typeface="Century Gothic" panose="020B0502020202020204" pitchFamily="34" charset="0"/>
              </a:rPr>
              <a:t> basés sur les </a:t>
            </a:r>
            <a:r>
              <a:rPr lang="en-US" sz="2000" dirty="0" err="1">
                <a:latin typeface="Century Gothic" panose="020B0502020202020204" pitchFamily="34" charset="0"/>
              </a:rPr>
              <a:t>objectifs</a:t>
            </a:r>
            <a:r>
              <a:rPr lang="en-US" sz="2000" dirty="0">
                <a:latin typeface="Century Gothic" panose="020B0502020202020204" pitchFamily="34" charset="0"/>
              </a:rPr>
              <a:t> </a:t>
            </a:r>
            <a:r>
              <a:rPr lang="en-US" sz="2000" dirty="0" err="1">
                <a:latin typeface="Century Gothic" panose="020B0502020202020204" pitchFamily="34" charset="0"/>
              </a:rPr>
              <a:t>d’apprentissage</a:t>
            </a:r>
            <a:r>
              <a:rPr lang="en-US" sz="2000" dirty="0">
                <a:latin typeface="Century Gothic" panose="020B0502020202020204" pitchFamily="34" charset="0"/>
              </a:rPr>
              <a:t> que vous avez rédigés dans le module 1 </a:t>
            </a:r>
          </a:p>
          <a:p>
            <a:pPr marL="342900" indent="-342900">
              <a:lnSpc>
                <a:spcPct val="110000"/>
              </a:lnSpc>
              <a:buFont typeface="Wingdings" charset="2"/>
              <a:buChar char="§"/>
            </a:pPr>
            <a:r>
              <a:rPr lang="en-US" sz="2000" dirty="0">
                <a:latin typeface="Century Gothic" panose="020B0502020202020204" pitchFamily="34" charset="0"/>
              </a:rPr>
              <a:t>Gardez à </a:t>
            </a:r>
            <a:r>
              <a:rPr lang="en-US" sz="2000" dirty="0" err="1">
                <a:latin typeface="Century Gothic" panose="020B0502020202020204" pitchFamily="34" charset="0"/>
              </a:rPr>
              <a:t>l’esprit</a:t>
            </a:r>
            <a:r>
              <a:rPr lang="en-US" sz="2000" dirty="0">
                <a:latin typeface="Century Gothic" panose="020B0502020202020204" pitchFamily="34" charset="0"/>
              </a:rPr>
              <a:t> les lignes directrices suivantes. Les </a:t>
            </a:r>
            <a:r>
              <a:rPr lang="en-US" sz="2000" dirty="0" err="1">
                <a:latin typeface="Century Gothic" panose="020B0502020202020204" pitchFamily="34" charset="0"/>
              </a:rPr>
              <a:t>objectifs</a:t>
            </a:r>
            <a:r>
              <a:rPr lang="en-US" sz="2000" dirty="0">
                <a:latin typeface="Century Gothic" panose="020B0502020202020204" pitchFamily="34" charset="0"/>
              </a:rPr>
              <a:t> </a:t>
            </a:r>
            <a:r>
              <a:rPr lang="en-US" sz="2000" dirty="0" err="1">
                <a:latin typeface="Century Gothic" panose="020B0502020202020204" pitchFamily="34" charset="0"/>
              </a:rPr>
              <a:t>d’application</a:t>
            </a:r>
            <a:r>
              <a:rPr lang="en-US" sz="2000" dirty="0">
                <a:latin typeface="Century Gothic" panose="020B0502020202020204" pitchFamily="34" charset="0"/>
              </a:rPr>
              <a:t> </a:t>
            </a:r>
            <a:r>
              <a:rPr lang="en-US" sz="2000" dirty="0" err="1">
                <a:latin typeface="Century Gothic" panose="020B0502020202020204" pitchFamily="34" charset="0"/>
              </a:rPr>
              <a:t>doivent</a:t>
            </a:r>
            <a:r>
              <a:rPr lang="en-US" sz="2000" dirty="0">
                <a:latin typeface="Century Gothic" panose="020B0502020202020204" pitchFamily="34" charset="0"/>
              </a:rPr>
              <a:t> : </a:t>
            </a:r>
          </a:p>
          <a:p>
            <a:pPr marL="800100" lvl="1" indent="-342900">
              <a:lnSpc>
                <a:spcPct val="110000"/>
              </a:lnSpc>
              <a:buFont typeface="Courier New"/>
              <a:buChar char="o"/>
            </a:pPr>
            <a:r>
              <a:rPr lang="en-US" sz="2000" dirty="0">
                <a:latin typeface="Century Gothic" panose="020B0502020202020204" pitchFamily="34" charset="0"/>
              </a:rPr>
              <a:t>Identifier les comportements, les tâches et les actions qui sont observables et mesurables </a:t>
            </a:r>
          </a:p>
          <a:p>
            <a:pPr marL="800100" lvl="1" indent="-342900">
              <a:lnSpc>
                <a:spcPct val="110000"/>
              </a:lnSpc>
              <a:buFont typeface="Courier New"/>
              <a:buChar char="o"/>
            </a:pPr>
            <a:r>
              <a:rPr lang="en-US" sz="2000" dirty="0">
                <a:latin typeface="Century Gothic" panose="020B0502020202020204" pitchFamily="34" charset="0"/>
              </a:rPr>
              <a:t>Être fondés sur les résultats et spécifiques </a:t>
            </a:r>
          </a:p>
          <a:p>
            <a:pPr marL="800100" lvl="1" indent="-342900">
              <a:lnSpc>
                <a:spcPct val="110000"/>
              </a:lnSpc>
              <a:buFont typeface="Courier New"/>
              <a:buChar char="o"/>
            </a:pPr>
            <a:r>
              <a:rPr lang="en-US" sz="2000" dirty="0">
                <a:latin typeface="Century Gothic" panose="020B0502020202020204" pitchFamily="34" charset="0"/>
              </a:rPr>
              <a:t>Préciser les comportements et les actions que les participant(e)s modifieront à la suite de la formation </a:t>
            </a:r>
          </a:p>
          <a:p>
            <a:pPr>
              <a:spcAft>
                <a:spcPts val="600"/>
              </a:spcAft>
            </a:pPr>
            <a:endParaRPr lang="en-US" sz="2000" b="1" dirty="0">
              <a:latin typeface="Century Gothic" panose="020B0502020202020204" pitchFamily="34" charset="0"/>
            </a:endParaRPr>
          </a:p>
          <a:p>
            <a:pPr>
              <a:spcAft>
                <a:spcPts val="600"/>
              </a:spcAft>
            </a:pPr>
            <a:r>
              <a:rPr lang="en-US" sz="2000" b="1" dirty="0">
                <a:latin typeface="Century Gothic" panose="020B0502020202020204" pitchFamily="34" charset="0"/>
              </a:rPr>
              <a:t>Temps </a:t>
            </a:r>
            <a:r>
              <a:rPr lang="en-US" sz="2000" b="1" dirty="0" err="1">
                <a:latin typeface="Century Gothic" panose="020B0502020202020204" pitchFamily="34" charset="0"/>
              </a:rPr>
              <a:t>imparti</a:t>
            </a:r>
            <a:r>
              <a:rPr lang="en-US" sz="2000" b="1" dirty="0">
                <a:latin typeface="Century Gothic" panose="020B0502020202020204" pitchFamily="34" charset="0"/>
              </a:rPr>
              <a:t> </a:t>
            </a:r>
            <a:r>
              <a:rPr lang="en-US" sz="2000" dirty="0">
                <a:latin typeface="Century Gothic" panose="020B0502020202020204" pitchFamily="34" charset="0"/>
              </a:rPr>
              <a:t>: 20 minutes </a:t>
            </a:r>
          </a:p>
          <a:p>
            <a:pPr>
              <a:spcAft>
                <a:spcPts val="600"/>
              </a:spcAft>
            </a:pPr>
            <a:endParaRPr lang="en-US" sz="2000" dirty="0">
              <a:latin typeface="Century Gothic" panose="020B0502020202020204" pitchFamily="34" charset="0"/>
            </a:endParaRPr>
          </a:p>
        </p:txBody>
      </p:sp>
      <p:sp>
        <p:nvSpPr>
          <p:cNvPr id="5" name="Rectangle 4"/>
          <p:cNvSpPr/>
          <p:nvPr>
            <p:custDataLst>
              <p:tags r:id="rId3"/>
            </p:custDataLst>
          </p:nvPr>
        </p:nvSpPr>
        <p:spPr>
          <a:xfrm>
            <a:off x="914400" y="381000"/>
            <a:ext cx="4629794" cy="461665"/>
          </a:xfrm>
          <a:prstGeom prst="rect">
            <a:avLst/>
          </a:prstGeom>
        </p:spPr>
        <p:txBody>
          <a:bodyPr wrap="none">
            <a:spAutoFit/>
          </a:bodyPr>
          <a:lstStyle/>
          <a:p>
            <a:r>
              <a:rPr lang="en-US" sz="2400" b="1" dirty="0" err="1">
                <a:solidFill>
                  <a:srgbClr val="002060"/>
                </a:solidFill>
                <a:latin typeface="Century Gothic"/>
                <a:cs typeface="Century Gothic"/>
              </a:rPr>
              <a:t>Activité</a:t>
            </a:r>
            <a:r>
              <a:rPr lang="en-US" sz="2400" b="1" dirty="0">
                <a:solidFill>
                  <a:srgbClr val="002060"/>
                </a:solidFill>
                <a:latin typeface="Century Gothic"/>
                <a:cs typeface="Century Gothic"/>
              </a:rPr>
              <a:t> </a:t>
            </a:r>
            <a:r>
              <a:rPr lang="en-US" sz="2400" b="1" dirty="0" err="1">
                <a:solidFill>
                  <a:srgbClr val="002060"/>
                </a:solidFill>
                <a:latin typeface="Century Gothic"/>
                <a:cs typeface="Century Gothic"/>
              </a:rPr>
              <a:t>d’apprentissage</a:t>
            </a:r>
            <a:r>
              <a:rPr lang="en-US" sz="2400" b="1" dirty="0">
                <a:solidFill>
                  <a:srgbClr val="002060"/>
                </a:solidFill>
                <a:latin typeface="Century Gothic"/>
                <a:cs typeface="Century Gothic"/>
              </a:rPr>
              <a:t> 3.4a </a:t>
            </a:r>
            <a:endParaRPr lang="en-US" sz="2400" dirty="0"/>
          </a:p>
        </p:txBody>
      </p:sp>
      <p:sp>
        <p:nvSpPr>
          <p:cNvPr id="8" name="Rectangle 7"/>
          <p:cNvSpPr/>
          <p:nvPr>
            <p:custDataLst>
              <p:tags r:id="rId4"/>
            </p:custDataLst>
          </p:nvPr>
        </p:nvSpPr>
        <p:spPr>
          <a:xfrm>
            <a:off x="914400" y="914400"/>
            <a:ext cx="7763664" cy="461665"/>
          </a:xfrm>
          <a:prstGeom prst="rect">
            <a:avLst/>
          </a:prstGeom>
        </p:spPr>
        <p:txBody>
          <a:bodyPr wrap="none">
            <a:spAutoFit/>
          </a:bodyPr>
          <a:lstStyle/>
          <a:p>
            <a:pPr>
              <a:spcAft>
                <a:spcPts val="1800"/>
              </a:spcAft>
            </a:pPr>
            <a:r>
              <a:rPr lang="en-US" sz="2400" dirty="0">
                <a:solidFill>
                  <a:srgbClr val="002060"/>
                </a:solidFill>
                <a:latin typeface="Century Gothic"/>
                <a:cs typeface="Century Gothic"/>
              </a:rPr>
              <a:t>Concevoir des </a:t>
            </a:r>
            <a:r>
              <a:rPr lang="en-US" sz="2400" dirty="0" err="1">
                <a:solidFill>
                  <a:srgbClr val="002060"/>
                </a:solidFill>
                <a:latin typeface="Century Gothic"/>
                <a:cs typeface="Century Gothic"/>
              </a:rPr>
              <a:t>objectifs</a:t>
            </a:r>
            <a:r>
              <a:rPr lang="en-US" sz="2400" dirty="0">
                <a:solidFill>
                  <a:srgbClr val="002060"/>
                </a:solidFill>
                <a:latin typeface="Century Gothic"/>
                <a:cs typeface="Century Gothic"/>
              </a:rPr>
              <a:t> </a:t>
            </a:r>
            <a:r>
              <a:rPr lang="en-US" sz="2400" dirty="0" err="1">
                <a:solidFill>
                  <a:srgbClr val="002060"/>
                </a:solidFill>
                <a:latin typeface="Century Gothic"/>
                <a:cs typeface="Century Gothic"/>
              </a:rPr>
              <a:t>d’application</a:t>
            </a:r>
            <a:r>
              <a:rPr lang="en-US" sz="2400" dirty="0">
                <a:solidFill>
                  <a:srgbClr val="002060"/>
                </a:solidFill>
                <a:latin typeface="Century Gothic"/>
                <a:cs typeface="Century Gothic"/>
              </a:rPr>
              <a:t> de niveau 3 </a:t>
            </a:r>
          </a:p>
        </p:txBody>
      </p:sp>
      <p:pic>
        <p:nvPicPr>
          <p:cNvPr id="11" name="Picture 10"/>
          <p:cNvPicPr/>
          <p:nvPr>
            <p:custDataLst>
              <p:tags r:id="rId5"/>
            </p:custDataLst>
          </p:nvPr>
        </p:nvPicPr>
        <p:blipFill>
          <a:blip r:embed="rId10"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382000" y="99619"/>
            <a:ext cx="600462" cy="509981"/>
          </a:xfrm>
          <a:prstGeom prst="rect">
            <a:avLst/>
          </a:prstGeom>
        </p:spPr>
      </p:pic>
      <p:sp>
        <p:nvSpPr>
          <p:cNvPr id="9" name="Rectangle 8"/>
          <p:cNvSpPr/>
          <p:nvPr>
            <p:custDataLst>
              <p:tags r:id="rId6"/>
            </p:custDataLst>
          </p:nvPr>
        </p:nvSpPr>
        <p:spPr>
          <a:xfrm>
            <a:off x="8229600" y="6400800"/>
            <a:ext cx="914400" cy="304800"/>
          </a:xfrm>
          <a:prstGeom prst="rect">
            <a:avLst/>
          </a:prstGeom>
          <a:solidFill>
            <a:srgbClr val="004080"/>
          </a:solidFill>
          <a:ln>
            <a:solidFill>
              <a:srgbClr val="00408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200" dirty="0">
                <a:latin typeface="Century Gothic"/>
                <a:cs typeface="Century Gothic"/>
              </a:rPr>
              <a:t>21 </a:t>
            </a:r>
          </a:p>
        </p:txBody>
      </p:sp>
      <p:sp>
        <p:nvSpPr>
          <p:cNvPr id="13" name="TextBox 4">
            <a:extLst>
              <a:ext uri="{FF2B5EF4-FFF2-40B4-BE49-F238E27FC236}">
                <a16:creationId xmlns:a16="http://schemas.microsoft.com/office/drawing/2014/main" id="{CDD1B7EF-A528-48A6-B279-BB79A8F7E198}"/>
              </a:ext>
            </a:extLst>
          </p:cNvPr>
          <p:cNvSpPr txBox="1"/>
          <p:nvPr>
            <p:custDataLst>
              <p:tags r:id="rId7"/>
            </p:custDataLst>
          </p:nvPr>
        </p:nvSpPr>
        <p:spPr>
          <a:xfrm>
            <a:off x="1323975" y="6397823"/>
            <a:ext cx="7086600" cy="307777"/>
          </a:xfrm>
          <a:prstGeom prst="rect">
            <a:avLst/>
          </a:prstGeom>
          <a:noFill/>
        </p:spPr>
        <p:txBody>
          <a:bodyPr wrap="square" rtlCol="0">
            <a:spAutoFit/>
          </a:bodyPr>
          <a:lstStyle/>
          <a:p>
            <a:pPr algn="ctr"/>
            <a:r>
              <a:rPr lang="en-US" sz="1400" dirty="0">
                <a:solidFill>
                  <a:prstClr val="white">
                    <a:lumMod val="50000"/>
                  </a:prstClr>
                </a:solidFill>
                <a:latin typeface="Century Gothic"/>
                <a:cs typeface="Century Gothic"/>
              </a:rPr>
              <a:t>Formation des formateur(trice)s au maintien de la </a:t>
            </a:r>
            <a:r>
              <a:rPr lang="en-US" sz="1400" dirty="0" err="1">
                <a:solidFill>
                  <a:prstClr val="white">
                    <a:lumMod val="50000"/>
                  </a:prstClr>
                </a:solidFill>
                <a:latin typeface="Century Gothic"/>
                <a:cs typeface="Century Gothic"/>
              </a:rPr>
              <a:t>paix</a:t>
            </a:r>
            <a:r>
              <a:rPr lang="en-US" sz="1400" dirty="0">
                <a:solidFill>
                  <a:prstClr val="white">
                    <a:lumMod val="50000"/>
                  </a:prstClr>
                </a:solidFill>
                <a:latin typeface="Century Gothic"/>
                <a:cs typeface="Century Gothic"/>
              </a:rPr>
              <a:t>  </a:t>
            </a:r>
          </a:p>
        </p:txBody>
      </p:sp>
    </p:spTree>
    <p:extLst>
      <p:ext uri="{BB962C8B-B14F-4D97-AF65-F5344CB8AC3E}">
        <p14:creationId xmlns:p14="http://schemas.microsoft.com/office/powerpoint/2010/main" val="25476455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custDataLst>
              <p:tags r:id="rId1"/>
            </p:custDataLst>
          </p:nvPr>
        </p:nvSpPr>
        <p:spPr>
          <a:xfrm>
            <a:off x="304800" y="1398687"/>
            <a:ext cx="8534400" cy="4731103"/>
          </a:xfrm>
          <a:prstGeom prst="rect">
            <a:avLst/>
          </a:prstGeom>
          <a:noFill/>
        </p:spPr>
        <p:txBody>
          <a:bodyPr wrap="square" rtlCol="0">
            <a:spAutoFit/>
          </a:bodyPr>
          <a:lstStyle/>
          <a:p>
            <a:pPr>
              <a:lnSpc>
                <a:spcPct val="120000"/>
              </a:lnSpc>
              <a:spcAft>
                <a:spcPts val="1800"/>
              </a:spcAft>
            </a:pPr>
            <a:r>
              <a:rPr lang="en-US" sz="2400" dirty="0">
                <a:latin typeface="Century Gothic"/>
                <a:cs typeface="Century Gothic"/>
              </a:rPr>
              <a:t>Les </a:t>
            </a:r>
            <a:r>
              <a:rPr lang="en-US" sz="2400" b="1" dirty="0">
                <a:latin typeface="Century Gothic"/>
                <a:cs typeface="Century Gothic"/>
              </a:rPr>
              <a:t>enquêtes du niveau de </a:t>
            </a:r>
            <a:r>
              <a:rPr lang="en-US" sz="2400" b="1" dirty="0" err="1">
                <a:latin typeface="Century Gothic"/>
                <a:cs typeface="Century Gothic"/>
              </a:rPr>
              <a:t>l’application</a:t>
            </a:r>
            <a:r>
              <a:rPr lang="en-US" sz="2400" b="1" dirty="0">
                <a:latin typeface="Century Gothic"/>
                <a:cs typeface="Century Gothic"/>
              </a:rPr>
              <a:t> </a:t>
            </a:r>
            <a:r>
              <a:rPr lang="en-US" sz="2400" dirty="0">
                <a:latin typeface="Century Gothic"/>
                <a:cs typeface="Century Gothic"/>
              </a:rPr>
              <a:t>constituent </a:t>
            </a:r>
            <a:r>
              <a:rPr lang="en-US" sz="2400" dirty="0" err="1">
                <a:latin typeface="Century Gothic"/>
                <a:cs typeface="Century Gothic"/>
              </a:rPr>
              <a:t>l’une</a:t>
            </a:r>
            <a:r>
              <a:rPr lang="en-US" sz="2400" dirty="0">
                <a:latin typeface="Century Gothic"/>
                <a:cs typeface="Century Gothic"/>
              </a:rPr>
              <a:t> des principales activités de suivi de la formation, en </a:t>
            </a:r>
            <a:r>
              <a:rPr lang="en-US" sz="2400" dirty="0" err="1">
                <a:latin typeface="Century Gothic"/>
                <a:cs typeface="Century Gothic"/>
              </a:rPr>
              <a:t>ce</a:t>
            </a:r>
            <a:r>
              <a:rPr lang="en-US" sz="2400" dirty="0">
                <a:latin typeface="Century Gothic"/>
                <a:cs typeface="Century Gothic"/>
              </a:rPr>
              <a:t> </a:t>
            </a:r>
            <a:r>
              <a:rPr lang="en-US" sz="2400" dirty="0" err="1">
                <a:latin typeface="Century Gothic"/>
                <a:cs typeface="Century Gothic"/>
              </a:rPr>
              <a:t>qu’elles</a:t>
            </a:r>
            <a:r>
              <a:rPr lang="en-US" sz="2400" dirty="0">
                <a:latin typeface="Century Gothic"/>
                <a:cs typeface="Century Gothic"/>
              </a:rPr>
              <a:t> cherchent à trouver des réponses à la question </a:t>
            </a:r>
            <a:r>
              <a:rPr lang="en-US" sz="2400" dirty="0" err="1">
                <a:latin typeface="Century Gothic"/>
                <a:cs typeface="Century Gothic"/>
              </a:rPr>
              <a:t>suivante</a:t>
            </a:r>
            <a:r>
              <a:rPr lang="en-US" sz="2400" dirty="0">
                <a:latin typeface="Century Gothic"/>
                <a:cs typeface="Century Gothic"/>
              </a:rPr>
              <a:t> : « Comment la formation peut-elle favoriser le transfert de </a:t>
            </a:r>
            <a:r>
              <a:rPr lang="en-US" sz="2400" dirty="0" err="1">
                <a:latin typeface="Century Gothic"/>
                <a:cs typeface="Century Gothic"/>
              </a:rPr>
              <a:t>compétences</a:t>
            </a:r>
            <a:r>
              <a:rPr lang="en-US" sz="2400" dirty="0">
                <a:latin typeface="Century Gothic"/>
                <a:cs typeface="Century Gothic"/>
              </a:rPr>
              <a:t> ? » </a:t>
            </a:r>
            <a:endParaRPr lang="en-US" sz="2400" b="1" dirty="0">
              <a:latin typeface="Century Gothic"/>
              <a:cs typeface="Century Gothic"/>
            </a:endParaRPr>
          </a:p>
          <a:p>
            <a:pPr>
              <a:lnSpc>
                <a:spcPct val="120000"/>
              </a:lnSpc>
              <a:spcAft>
                <a:spcPts val="1800"/>
              </a:spcAft>
            </a:pPr>
            <a:r>
              <a:rPr lang="en-US" sz="2400" dirty="0">
                <a:latin typeface="Century Gothic"/>
                <a:cs typeface="Century Gothic"/>
              </a:rPr>
              <a:t>Le </a:t>
            </a:r>
            <a:r>
              <a:rPr lang="en-US" sz="2400" b="1" dirty="0" err="1">
                <a:latin typeface="Century Gothic"/>
                <a:cs typeface="Century Gothic"/>
              </a:rPr>
              <a:t>niveau</a:t>
            </a:r>
            <a:r>
              <a:rPr lang="en-US" sz="2400" b="1" dirty="0">
                <a:latin typeface="Century Gothic"/>
                <a:cs typeface="Century Gothic"/>
              </a:rPr>
              <a:t> 2 </a:t>
            </a:r>
            <a:r>
              <a:rPr lang="en-US" sz="2400" dirty="0">
                <a:latin typeface="Century Gothic"/>
                <a:cs typeface="Century Gothic"/>
              </a:rPr>
              <a:t>mesure les </a:t>
            </a:r>
            <a:r>
              <a:rPr lang="en-US" sz="2400" b="1" dirty="0">
                <a:latin typeface="Century Gothic"/>
                <a:cs typeface="Century Gothic"/>
              </a:rPr>
              <a:t>produits</a:t>
            </a:r>
            <a:r>
              <a:rPr lang="en-US" sz="2400" dirty="0">
                <a:latin typeface="Century Gothic"/>
                <a:cs typeface="Century Gothic"/>
              </a:rPr>
              <a:t> de la formation </a:t>
            </a:r>
          </a:p>
          <a:p>
            <a:pPr>
              <a:lnSpc>
                <a:spcPct val="120000"/>
              </a:lnSpc>
              <a:spcAft>
                <a:spcPts val="1800"/>
              </a:spcAft>
            </a:pPr>
            <a:r>
              <a:rPr lang="en-US" sz="2400" dirty="0">
                <a:latin typeface="Century Gothic"/>
                <a:cs typeface="Century Gothic"/>
              </a:rPr>
              <a:t>Le </a:t>
            </a:r>
            <a:r>
              <a:rPr lang="en-US" sz="2400" b="1" dirty="0" err="1">
                <a:latin typeface="Century Gothic"/>
                <a:cs typeface="Century Gothic"/>
              </a:rPr>
              <a:t>niveau</a:t>
            </a:r>
            <a:r>
              <a:rPr lang="en-US" sz="2400" b="1" dirty="0">
                <a:latin typeface="Century Gothic"/>
                <a:cs typeface="Century Gothic"/>
              </a:rPr>
              <a:t> 3</a:t>
            </a:r>
            <a:r>
              <a:rPr lang="en-US" sz="2400" dirty="0">
                <a:latin typeface="Century Gothic"/>
                <a:cs typeface="Century Gothic"/>
              </a:rPr>
              <a:t> mesure les </a:t>
            </a:r>
            <a:r>
              <a:rPr lang="en-US" sz="2400" b="1" dirty="0" err="1">
                <a:latin typeface="Century Gothic"/>
                <a:cs typeface="Century Gothic"/>
              </a:rPr>
              <a:t>résultats</a:t>
            </a:r>
            <a:r>
              <a:rPr lang="en-US" sz="2400" dirty="0">
                <a:latin typeface="Century Gothic"/>
                <a:cs typeface="Century Gothic"/>
              </a:rPr>
              <a:t> </a:t>
            </a:r>
            <a:r>
              <a:rPr lang="en-US" sz="2400" dirty="0" err="1">
                <a:latin typeface="Century Gothic"/>
                <a:cs typeface="Century Gothic"/>
              </a:rPr>
              <a:t>ou</a:t>
            </a:r>
            <a:r>
              <a:rPr lang="en-US" sz="2400" dirty="0">
                <a:latin typeface="Century Gothic"/>
                <a:cs typeface="Century Gothic"/>
              </a:rPr>
              <a:t> </a:t>
            </a:r>
            <a:r>
              <a:rPr lang="en-US" sz="2400" dirty="0" err="1">
                <a:latin typeface="Century Gothic"/>
                <a:cs typeface="Century Gothic"/>
              </a:rPr>
              <a:t>l’application</a:t>
            </a:r>
            <a:r>
              <a:rPr lang="en-US" sz="2400" dirty="0">
                <a:latin typeface="Century Gothic"/>
                <a:cs typeface="Century Gothic"/>
              </a:rPr>
              <a:t> </a:t>
            </a:r>
            <a:br>
              <a:rPr lang="en-US" sz="2400" dirty="0">
                <a:latin typeface="Century Gothic"/>
                <a:cs typeface="Century Gothic"/>
              </a:rPr>
            </a:br>
            <a:r>
              <a:rPr lang="en-US" sz="2400" dirty="0">
                <a:latin typeface="Century Gothic"/>
                <a:cs typeface="Century Gothic"/>
              </a:rPr>
              <a:t>des apprentissages sur le lieu de travail </a:t>
            </a:r>
          </a:p>
          <a:p>
            <a:pPr>
              <a:lnSpc>
                <a:spcPct val="120000"/>
              </a:lnSpc>
              <a:spcAft>
                <a:spcPts val="1800"/>
              </a:spcAft>
            </a:pPr>
            <a:endParaRPr lang="en-US" sz="2400" dirty="0">
              <a:solidFill>
                <a:srgbClr val="000000"/>
              </a:solidFill>
              <a:latin typeface="Century Gothic"/>
              <a:ea typeface="ＭＳ 明朝"/>
              <a:cs typeface="Century Gothic"/>
            </a:endParaRPr>
          </a:p>
        </p:txBody>
      </p:sp>
      <p:pic>
        <p:nvPicPr>
          <p:cNvPr id="9" name="Picture 8"/>
          <p:cNvPicPr/>
          <p:nvPr>
            <p:custDataLst>
              <p:tags r:id="rId2"/>
            </p:custDataLst>
          </p:nvPr>
        </p:nvPicPr>
        <p:blipFill>
          <a:blip r:embed="rId9"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382000" y="99619"/>
            <a:ext cx="600462" cy="509981"/>
          </a:xfrm>
          <a:prstGeom prst="rect">
            <a:avLst/>
          </a:prstGeom>
        </p:spPr>
      </p:pic>
      <p:grpSp>
        <p:nvGrpSpPr>
          <p:cNvPr id="13" name="Group 12"/>
          <p:cNvGrpSpPr/>
          <p:nvPr>
            <p:custDataLst>
              <p:tags r:id="rId3"/>
            </p:custDataLst>
          </p:nvPr>
        </p:nvGrpSpPr>
        <p:grpSpPr>
          <a:xfrm>
            <a:off x="2667000" y="304800"/>
            <a:ext cx="4779264" cy="715863"/>
            <a:chOff x="2487168" y="1521668"/>
            <a:chExt cx="4779264" cy="715863"/>
          </a:xfrm>
        </p:grpSpPr>
        <p:sp>
          <p:nvSpPr>
            <p:cNvPr id="23" name="Round Same Side Corner Rectangle 22"/>
            <p:cNvSpPr/>
            <p:nvPr/>
          </p:nvSpPr>
          <p:spPr>
            <a:xfrm rot="5400000">
              <a:off x="4518868" y="-510032"/>
              <a:ext cx="715863" cy="4779264"/>
            </a:xfrm>
            <a:prstGeom prst="round2SameRect">
              <a:avLst/>
            </a:pr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4" name="Round Same Side Corner Rectangle 4"/>
            <p:cNvSpPr/>
            <p:nvPr/>
          </p:nvSpPr>
          <p:spPr>
            <a:xfrm>
              <a:off x="2487168" y="1556614"/>
              <a:ext cx="4744318" cy="64597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a:t>Application </a:t>
              </a:r>
            </a:p>
          </p:txBody>
        </p:sp>
      </p:grpSp>
      <p:grpSp>
        <p:nvGrpSpPr>
          <p:cNvPr id="14" name="Group 13"/>
          <p:cNvGrpSpPr/>
          <p:nvPr>
            <p:custDataLst>
              <p:tags r:id="rId4"/>
            </p:custDataLst>
          </p:nvPr>
        </p:nvGrpSpPr>
        <p:grpSpPr>
          <a:xfrm>
            <a:off x="381000" y="333595"/>
            <a:ext cx="2285999" cy="658272"/>
            <a:chOff x="201168" y="1550463"/>
            <a:chExt cx="2285999" cy="658272"/>
          </a:xfrm>
        </p:grpSpPr>
        <p:sp>
          <p:nvSpPr>
            <p:cNvPr id="15" name="Rounded Rectangle 14"/>
            <p:cNvSpPr/>
            <p:nvPr/>
          </p:nvSpPr>
          <p:spPr>
            <a:xfrm>
              <a:off x="201168" y="1550463"/>
              <a:ext cx="2285999" cy="658272"/>
            </a:xfrm>
            <a:prstGeom prst="roundRect">
              <a:avLst/>
            </a:prstGeom>
            <a:solidFill>
              <a:srgbClr val="004080"/>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16" name="Rounded Rectangle 6"/>
            <p:cNvSpPr/>
            <p:nvPr/>
          </p:nvSpPr>
          <p:spPr>
            <a:xfrm>
              <a:off x="233302" y="1582597"/>
              <a:ext cx="2221731" cy="5940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n-US" sz="3300" kern="1200" dirty="0"/>
                <a:t>Niveau 3 </a:t>
              </a:r>
            </a:p>
          </p:txBody>
        </p:sp>
      </p:grpSp>
      <p:sp>
        <p:nvSpPr>
          <p:cNvPr id="17" name="Rectangle 16"/>
          <p:cNvSpPr/>
          <p:nvPr>
            <p:custDataLst>
              <p:tags r:id="rId5"/>
            </p:custDataLst>
          </p:nvPr>
        </p:nvSpPr>
        <p:spPr>
          <a:xfrm>
            <a:off x="8229600" y="6400800"/>
            <a:ext cx="914400" cy="304800"/>
          </a:xfrm>
          <a:prstGeom prst="rect">
            <a:avLst/>
          </a:prstGeom>
          <a:solidFill>
            <a:srgbClr val="004080"/>
          </a:solidFill>
          <a:ln>
            <a:solidFill>
              <a:srgbClr val="00408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200" dirty="0">
                <a:latin typeface="Century Gothic"/>
                <a:cs typeface="Century Gothic"/>
              </a:rPr>
              <a:t>22 </a:t>
            </a:r>
          </a:p>
        </p:txBody>
      </p:sp>
      <p:sp>
        <p:nvSpPr>
          <p:cNvPr id="18" name="TextBox 4">
            <a:extLst>
              <a:ext uri="{FF2B5EF4-FFF2-40B4-BE49-F238E27FC236}">
                <a16:creationId xmlns:a16="http://schemas.microsoft.com/office/drawing/2014/main" id="{14A95127-61A8-4930-B028-3756D32E25AD}"/>
              </a:ext>
            </a:extLst>
          </p:cNvPr>
          <p:cNvSpPr txBox="1"/>
          <p:nvPr>
            <p:custDataLst>
              <p:tags r:id="rId6"/>
            </p:custDataLst>
          </p:nvPr>
        </p:nvSpPr>
        <p:spPr>
          <a:xfrm>
            <a:off x="1323975" y="6397823"/>
            <a:ext cx="7086600" cy="307777"/>
          </a:xfrm>
          <a:prstGeom prst="rect">
            <a:avLst/>
          </a:prstGeom>
          <a:noFill/>
        </p:spPr>
        <p:txBody>
          <a:bodyPr wrap="square" rtlCol="0">
            <a:spAutoFit/>
          </a:bodyPr>
          <a:lstStyle/>
          <a:p>
            <a:pPr algn="ctr"/>
            <a:r>
              <a:rPr lang="en-US" sz="1400" dirty="0">
                <a:solidFill>
                  <a:prstClr val="white">
                    <a:lumMod val="50000"/>
                  </a:prstClr>
                </a:solidFill>
                <a:latin typeface="Century Gothic"/>
                <a:cs typeface="Century Gothic"/>
              </a:rPr>
              <a:t>Formation des formateur(trice)s au maintien de la </a:t>
            </a:r>
            <a:r>
              <a:rPr lang="en-US" sz="1400" dirty="0" err="1">
                <a:solidFill>
                  <a:prstClr val="white">
                    <a:lumMod val="50000"/>
                  </a:prstClr>
                </a:solidFill>
                <a:latin typeface="Century Gothic"/>
                <a:cs typeface="Century Gothic"/>
              </a:rPr>
              <a:t>paix</a:t>
            </a:r>
            <a:r>
              <a:rPr lang="en-US" sz="1400" dirty="0">
                <a:solidFill>
                  <a:prstClr val="white">
                    <a:lumMod val="50000"/>
                  </a:prstClr>
                </a:solidFill>
                <a:latin typeface="Century Gothic"/>
                <a:cs typeface="Century Gothic"/>
              </a:rPr>
              <a:t>  </a:t>
            </a:r>
          </a:p>
        </p:txBody>
      </p:sp>
    </p:spTree>
    <p:extLst>
      <p:ext uri="{BB962C8B-B14F-4D97-AF65-F5344CB8AC3E}">
        <p14:creationId xmlns:p14="http://schemas.microsoft.com/office/powerpoint/2010/main" val="21650948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p:nvPr>
            <p:custDataLst>
              <p:tags r:id="rId1"/>
            </p:custDataLst>
          </p:nvPr>
        </p:nvPicPr>
        <p:blipFill>
          <a:blip r:embed="rId8"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382000" y="99619"/>
            <a:ext cx="600462" cy="509981"/>
          </a:xfrm>
          <a:prstGeom prst="rect">
            <a:avLst/>
          </a:prstGeom>
        </p:spPr>
      </p:pic>
      <p:graphicFrame>
        <p:nvGraphicFramePr>
          <p:cNvPr id="3" name="Table 2"/>
          <p:cNvGraphicFramePr>
            <a:graphicFrameLocks noGrp="1"/>
          </p:cNvGraphicFramePr>
          <p:nvPr>
            <p:custDataLst>
              <p:tags r:id="rId2"/>
            </p:custDataLst>
            <p:extLst>
              <p:ext uri="{D42A27DB-BD31-4B8C-83A1-F6EECF244321}">
                <p14:modId xmlns:p14="http://schemas.microsoft.com/office/powerpoint/2010/main" val="389233147"/>
              </p:ext>
            </p:extLst>
          </p:nvPr>
        </p:nvGraphicFramePr>
        <p:xfrm>
          <a:off x="152400" y="792481"/>
          <a:ext cx="8839200" cy="5394960"/>
        </p:xfrm>
        <a:graphic>
          <a:graphicData uri="http://schemas.openxmlformats.org/drawingml/2006/table">
            <a:tbl>
              <a:tblPr firstRow="1" bandRow="1">
                <a:tableStyleId>{5C22544A-7EE6-4342-B048-85BDC9FD1C3A}</a:tableStyleId>
              </a:tblPr>
              <a:tblGrid>
                <a:gridCol w="3128920">
                  <a:extLst>
                    <a:ext uri="{9D8B030D-6E8A-4147-A177-3AD203B41FA5}">
                      <a16:colId xmlns:a16="http://schemas.microsoft.com/office/drawing/2014/main" val="20000"/>
                    </a:ext>
                  </a:extLst>
                </a:gridCol>
                <a:gridCol w="5710280">
                  <a:extLst>
                    <a:ext uri="{9D8B030D-6E8A-4147-A177-3AD203B41FA5}">
                      <a16:colId xmlns:a16="http://schemas.microsoft.com/office/drawing/2014/main" val="20001"/>
                    </a:ext>
                  </a:extLst>
                </a:gridCol>
              </a:tblGrid>
              <a:tr h="370840">
                <a:tc>
                  <a:txBody>
                    <a:bodyPr/>
                    <a:lstStyle/>
                    <a:p>
                      <a:r>
                        <a:rPr lang="en-US" sz="1500" b="1" kern="1200" dirty="0" err="1">
                          <a:solidFill>
                            <a:schemeClr val="lt1"/>
                          </a:solidFill>
                          <a:effectLst/>
                          <a:latin typeface="+mn-lt"/>
                          <a:ea typeface="+mn-ea"/>
                          <a:cs typeface="+mn-cs"/>
                        </a:rPr>
                        <a:t>Objectifs</a:t>
                      </a:r>
                      <a:r>
                        <a:rPr lang="en-US" sz="1500" b="1" kern="1200" dirty="0">
                          <a:solidFill>
                            <a:schemeClr val="lt1"/>
                          </a:solidFill>
                          <a:effectLst/>
                          <a:latin typeface="+mn-lt"/>
                          <a:ea typeface="+mn-ea"/>
                          <a:cs typeface="+mn-cs"/>
                        </a:rPr>
                        <a:t> </a:t>
                      </a:r>
                      <a:r>
                        <a:rPr lang="en-US" sz="1500" b="1" kern="1200" dirty="0" err="1">
                          <a:solidFill>
                            <a:schemeClr val="lt1"/>
                          </a:solidFill>
                          <a:effectLst/>
                          <a:latin typeface="+mn-lt"/>
                          <a:ea typeface="+mn-ea"/>
                          <a:cs typeface="+mn-cs"/>
                        </a:rPr>
                        <a:t>d’application</a:t>
                      </a:r>
                      <a:r>
                        <a:rPr lang="en-US" sz="1500" b="1" kern="1200" dirty="0">
                          <a:solidFill>
                            <a:schemeClr val="lt1"/>
                          </a:solidFill>
                          <a:effectLst/>
                          <a:latin typeface="+mn-lt"/>
                          <a:ea typeface="+mn-ea"/>
                          <a:cs typeface="+mn-cs"/>
                        </a:rPr>
                        <a:t> de </a:t>
                      </a:r>
                      <a:r>
                        <a:rPr lang="en-US" sz="1500" b="1" kern="1200" dirty="0" err="1">
                          <a:solidFill>
                            <a:schemeClr val="lt1"/>
                          </a:solidFill>
                          <a:effectLst/>
                          <a:latin typeface="+mn-lt"/>
                          <a:ea typeface="+mn-ea"/>
                          <a:cs typeface="+mn-cs"/>
                        </a:rPr>
                        <a:t>l’apprentissage</a:t>
                      </a:r>
                      <a:r>
                        <a:rPr lang="en-US" sz="1500" b="1" kern="1200" dirty="0">
                          <a:solidFill>
                            <a:schemeClr val="lt1"/>
                          </a:solidFill>
                          <a:effectLst/>
                          <a:latin typeface="+mn-lt"/>
                          <a:ea typeface="+mn-ea"/>
                          <a:cs typeface="+mn-cs"/>
                        </a:rPr>
                        <a:t> de niveau 3 </a:t>
                      </a:r>
                      <a:r>
                        <a:rPr lang="en-US" sz="1500" b="1" kern="1200" dirty="0" err="1">
                          <a:solidFill>
                            <a:schemeClr val="lt1"/>
                          </a:solidFill>
                          <a:effectLst/>
                          <a:latin typeface="+mn-lt"/>
                          <a:ea typeface="+mn-ea"/>
                          <a:cs typeface="+mn-cs"/>
                        </a:rPr>
                        <a:t>d’une</a:t>
                      </a:r>
                      <a:r>
                        <a:rPr lang="en-US" sz="1500" b="1" kern="1200" dirty="0">
                          <a:solidFill>
                            <a:schemeClr val="lt1"/>
                          </a:solidFill>
                          <a:effectLst/>
                          <a:latin typeface="+mn-lt"/>
                          <a:ea typeface="+mn-ea"/>
                          <a:cs typeface="+mn-cs"/>
                        </a:rPr>
                        <a:t> formation sur la protection des civils </a:t>
                      </a:r>
                      <a:endParaRPr lang="en-US" sz="1500" dirty="0"/>
                    </a:p>
                  </a:txBody>
                  <a:tcPr/>
                </a:tc>
                <a:tc>
                  <a:txBody>
                    <a:bodyPr/>
                    <a:lstStyle/>
                    <a:p>
                      <a:r>
                        <a:rPr lang="en-US" sz="1500" b="1" kern="1200" dirty="0">
                          <a:solidFill>
                            <a:schemeClr val="lt1"/>
                          </a:solidFill>
                          <a:effectLst/>
                          <a:latin typeface="+mn-lt"/>
                          <a:ea typeface="+mn-ea"/>
                          <a:cs typeface="+mn-cs"/>
                        </a:rPr>
                        <a:t>Questions </a:t>
                      </a:r>
                      <a:r>
                        <a:rPr lang="en-US" sz="1500" b="1" kern="1200" dirty="0" err="1">
                          <a:solidFill>
                            <a:schemeClr val="lt1"/>
                          </a:solidFill>
                          <a:effectLst/>
                          <a:latin typeface="+mn-lt"/>
                          <a:ea typeface="+mn-ea"/>
                          <a:cs typeface="+mn-cs"/>
                        </a:rPr>
                        <a:t>d’évaluation</a:t>
                      </a:r>
                      <a:r>
                        <a:rPr lang="en-US" sz="1500" b="1" kern="1200" dirty="0">
                          <a:solidFill>
                            <a:schemeClr val="lt1"/>
                          </a:solidFill>
                          <a:effectLst/>
                          <a:latin typeface="+mn-lt"/>
                          <a:ea typeface="+mn-ea"/>
                          <a:cs typeface="+mn-cs"/>
                        </a:rPr>
                        <a:t> de niveau 3 </a:t>
                      </a:r>
                      <a:r>
                        <a:rPr lang="en-US" sz="1500" b="1" kern="1200" dirty="0" err="1">
                          <a:solidFill>
                            <a:schemeClr val="lt1"/>
                          </a:solidFill>
                          <a:effectLst/>
                          <a:latin typeface="+mn-lt"/>
                          <a:ea typeface="+mn-ea"/>
                          <a:cs typeface="+mn-cs"/>
                        </a:rPr>
                        <a:t>d’une</a:t>
                      </a:r>
                      <a:r>
                        <a:rPr lang="en-US" sz="1500" b="1" kern="1200" dirty="0">
                          <a:solidFill>
                            <a:schemeClr val="lt1"/>
                          </a:solidFill>
                          <a:effectLst/>
                          <a:latin typeface="+mn-lt"/>
                          <a:ea typeface="+mn-ea"/>
                          <a:cs typeface="+mn-cs"/>
                        </a:rPr>
                        <a:t> formation sur la protection des civils </a:t>
                      </a:r>
                      <a:endParaRPr lang="en-US" sz="1500" dirty="0"/>
                    </a:p>
                  </a:txBody>
                  <a:tcPr/>
                </a:tc>
                <a:extLst>
                  <a:ext uri="{0D108BD9-81ED-4DB2-BD59-A6C34878D82A}">
                    <a16:rowId xmlns:a16="http://schemas.microsoft.com/office/drawing/2014/main" val="10000"/>
                  </a:ext>
                </a:extLst>
              </a:tr>
              <a:tr h="370840">
                <a:tc rowSpan="3">
                  <a:txBody>
                    <a:bodyPr/>
                    <a:lstStyle/>
                    <a:p>
                      <a:r>
                        <a:rPr lang="en-US" sz="1500" kern="1200" dirty="0">
                          <a:solidFill>
                            <a:schemeClr val="dk1"/>
                          </a:solidFill>
                          <a:effectLst/>
                          <a:latin typeface="+mn-lt"/>
                          <a:ea typeface="+mn-ea"/>
                          <a:cs typeface="+mn-cs"/>
                        </a:rPr>
                        <a:t>Les participant(e)s </a:t>
                      </a:r>
                      <a:r>
                        <a:rPr lang="en-US" sz="1500" kern="1200" dirty="0" err="1">
                          <a:solidFill>
                            <a:schemeClr val="dk1"/>
                          </a:solidFill>
                          <a:effectLst/>
                          <a:latin typeface="+mn-lt"/>
                          <a:ea typeface="+mn-ea"/>
                          <a:cs typeface="+mn-cs"/>
                        </a:rPr>
                        <a:t>peuvent</a:t>
                      </a:r>
                      <a:r>
                        <a:rPr lang="en-US" sz="1500" kern="1200" dirty="0">
                          <a:solidFill>
                            <a:schemeClr val="dk1"/>
                          </a:solidFill>
                          <a:effectLst/>
                          <a:latin typeface="+mn-lt"/>
                          <a:ea typeface="+mn-ea"/>
                          <a:cs typeface="+mn-cs"/>
                        </a:rPr>
                        <a:t> : </a:t>
                      </a:r>
                    </a:p>
                    <a:p>
                      <a:r>
                        <a:rPr lang="en-US" sz="1500" kern="1200" dirty="0">
                          <a:solidFill>
                            <a:schemeClr val="dk1"/>
                          </a:solidFill>
                          <a:effectLst/>
                          <a:latin typeface="+mn-lt"/>
                          <a:ea typeface="+mn-ea"/>
                          <a:cs typeface="+mn-cs"/>
                        </a:rPr>
                        <a:t>Entreprendre des actions </a:t>
                      </a:r>
                      <a:r>
                        <a:rPr lang="en-US" sz="1500" kern="1200" dirty="0" err="1">
                          <a:solidFill>
                            <a:schemeClr val="dk1"/>
                          </a:solidFill>
                          <a:effectLst/>
                          <a:latin typeface="+mn-lt"/>
                          <a:ea typeface="+mn-ea"/>
                          <a:cs typeface="+mn-cs"/>
                        </a:rPr>
                        <a:t>reflétant</a:t>
                      </a:r>
                      <a:r>
                        <a:rPr lang="en-US" sz="1500" kern="1200" dirty="0">
                          <a:solidFill>
                            <a:schemeClr val="dk1"/>
                          </a:solidFill>
                          <a:effectLst/>
                          <a:latin typeface="+mn-lt"/>
                          <a:ea typeface="+mn-ea"/>
                          <a:cs typeface="+mn-cs"/>
                        </a:rPr>
                        <a:t> la stratégie de la mission en matière de protection des civils, conformément au cadre opérationnel du Département des </a:t>
                      </a:r>
                      <a:r>
                        <a:rPr lang="en-US" sz="1500" kern="1200" dirty="0" err="1">
                          <a:solidFill>
                            <a:schemeClr val="dk1"/>
                          </a:solidFill>
                          <a:effectLst/>
                          <a:latin typeface="+mn-lt"/>
                          <a:ea typeface="+mn-ea"/>
                          <a:cs typeface="+mn-cs"/>
                        </a:rPr>
                        <a:t>opérations</a:t>
                      </a:r>
                      <a:r>
                        <a:rPr lang="en-US" sz="1500" kern="1200" dirty="0">
                          <a:solidFill>
                            <a:schemeClr val="dk1"/>
                          </a:solidFill>
                          <a:effectLst/>
                          <a:latin typeface="+mn-lt"/>
                          <a:ea typeface="+mn-ea"/>
                          <a:cs typeface="+mn-cs"/>
                        </a:rPr>
                        <a:t> de paix </a:t>
                      </a:r>
                      <a:endParaRPr lang="en-US" sz="1500" dirty="0"/>
                    </a:p>
                  </a:txBody>
                  <a:tcPr/>
                </a:tc>
                <a:tc>
                  <a:txBody>
                    <a:bodyPr/>
                    <a:lstStyle/>
                    <a:p>
                      <a:r>
                        <a:rPr lang="en-US" sz="1500" kern="1200" dirty="0">
                          <a:solidFill>
                            <a:schemeClr val="dk1"/>
                          </a:solidFill>
                          <a:effectLst/>
                          <a:latin typeface="+mn-lt"/>
                          <a:ea typeface="+mn-ea"/>
                          <a:cs typeface="+mn-cs"/>
                        </a:rPr>
                        <a:t>Avez-vous été en </a:t>
                      </a:r>
                      <a:r>
                        <a:rPr lang="en-US" sz="1500" kern="1200" dirty="0" err="1">
                          <a:solidFill>
                            <a:schemeClr val="dk1"/>
                          </a:solidFill>
                          <a:effectLst/>
                          <a:latin typeface="+mn-lt"/>
                          <a:ea typeface="+mn-ea"/>
                          <a:cs typeface="+mn-cs"/>
                        </a:rPr>
                        <a:t>mesure</a:t>
                      </a:r>
                      <a:r>
                        <a:rPr lang="en-US" sz="1500" kern="1200" dirty="0">
                          <a:solidFill>
                            <a:schemeClr val="dk1"/>
                          </a:solidFill>
                          <a:effectLst/>
                          <a:latin typeface="+mn-lt"/>
                          <a:ea typeface="+mn-ea"/>
                          <a:cs typeface="+mn-cs"/>
                        </a:rPr>
                        <a:t> </a:t>
                      </a:r>
                      <a:r>
                        <a:rPr lang="en-US" sz="1500" kern="1200" dirty="0" err="1">
                          <a:solidFill>
                            <a:schemeClr val="dk1"/>
                          </a:solidFill>
                          <a:effectLst/>
                          <a:latin typeface="+mn-lt"/>
                          <a:ea typeface="+mn-ea"/>
                          <a:cs typeface="+mn-cs"/>
                        </a:rPr>
                        <a:t>d’entreprendre</a:t>
                      </a:r>
                      <a:r>
                        <a:rPr lang="en-US" sz="1500" kern="1200" dirty="0">
                          <a:solidFill>
                            <a:schemeClr val="dk1"/>
                          </a:solidFill>
                          <a:effectLst/>
                          <a:latin typeface="+mn-lt"/>
                          <a:ea typeface="+mn-ea"/>
                          <a:cs typeface="+mn-cs"/>
                        </a:rPr>
                        <a:t> des actions </a:t>
                      </a:r>
                      <a:r>
                        <a:rPr lang="en-US" sz="1500" kern="1200" dirty="0" err="1">
                          <a:solidFill>
                            <a:schemeClr val="dk1"/>
                          </a:solidFill>
                          <a:effectLst/>
                          <a:latin typeface="+mn-lt"/>
                          <a:ea typeface="+mn-ea"/>
                          <a:cs typeface="+mn-cs"/>
                        </a:rPr>
                        <a:t>reflétant</a:t>
                      </a:r>
                      <a:r>
                        <a:rPr lang="en-US" sz="1500" kern="1200" dirty="0">
                          <a:solidFill>
                            <a:schemeClr val="dk1"/>
                          </a:solidFill>
                          <a:effectLst/>
                          <a:latin typeface="+mn-lt"/>
                          <a:ea typeface="+mn-ea"/>
                          <a:cs typeface="+mn-cs"/>
                        </a:rPr>
                        <a:t> </a:t>
                      </a:r>
                      <a:br>
                        <a:rPr lang="en-US" sz="1500" kern="1200" dirty="0">
                          <a:solidFill>
                            <a:schemeClr val="dk1"/>
                          </a:solidFill>
                          <a:effectLst/>
                          <a:latin typeface="+mn-lt"/>
                          <a:ea typeface="+mn-ea"/>
                          <a:cs typeface="+mn-cs"/>
                        </a:rPr>
                      </a:br>
                      <a:r>
                        <a:rPr lang="en-US" sz="1500" kern="1200" dirty="0">
                          <a:solidFill>
                            <a:schemeClr val="dk1"/>
                          </a:solidFill>
                          <a:effectLst/>
                          <a:latin typeface="+mn-lt"/>
                          <a:ea typeface="+mn-ea"/>
                          <a:cs typeface="+mn-cs"/>
                        </a:rPr>
                        <a:t>la stratégie de la mission en matière de protection des civils, conformément au cadre opérationnel du Département des opérations de </a:t>
                      </a:r>
                      <a:r>
                        <a:rPr lang="en-US" sz="1500" kern="1200" dirty="0" err="1">
                          <a:solidFill>
                            <a:schemeClr val="dk1"/>
                          </a:solidFill>
                          <a:effectLst/>
                          <a:latin typeface="+mn-lt"/>
                          <a:ea typeface="+mn-ea"/>
                          <a:cs typeface="+mn-cs"/>
                        </a:rPr>
                        <a:t>paix</a:t>
                      </a:r>
                      <a:r>
                        <a:rPr lang="en-US" sz="1500" kern="1200" dirty="0">
                          <a:solidFill>
                            <a:schemeClr val="dk1"/>
                          </a:solidFill>
                          <a:effectLst/>
                          <a:latin typeface="+mn-lt"/>
                          <a:ea typeface="+mn-ea"/>
                          <a:cs typeface="+mn-cs"/>
                        </a:rPr>
                        <a:t> ? </a:t>
                      </a:r>
                    </a:p>
                    <a:p>
                      <a:pPr marL="285750" lvl="0" indent="-285750">
                        <a:buFont typeface="Wingdings" charset="2"/>
                        <a:buChar char="§"/>
                      </a:pPr>
                      <a:r>
                        <a:rPr lang="en-US" sz="1500" kern="1200" dirty="0">
                          <a:solidFill>
                            <a:schemeClr val="dk1"/>
                          </a:solidFill>
                          <a:effectLst/>
                          <a:latin typeface="+mn-lt"/>
                          <a:ea typeface="+mn-ea"/>
                          <a:cs typeface="+mn-cs"/>
                        </a:rPr>
                        <a:t>Oui </a:t>
                      </a:r>
                    </a:p>
                    <a:p>
                      <a:pPr marL="285750" indent="-285750">
                        <a:buFont typeface="Wingdings" charset="2"/>
                        <a:buChar char="§"/>
                      </a:pPr>
                      <a:r>
                        <a:rPr lang="en-US" sz="1500" kern="1200" dirty="0">
                          <a:solidFill>
                            <a:schemeClr val="dk1"/>
                          </a:solidFill>
                          <a:effectLst/>
                          <a:latin typeface="+mn-lt"/>
                          <a:ea typeface="+mn-ea"/>
                          <a:cs typeface="+mn-cs"/>
                        </a:rPr>
                        <a:t>Non </a:t>
                      </a:r>
                      <a:endParaRPr lang="en-US" sz="1500" dirty="0"/>
                    </a:p>
                  </a:txBody>
                  <a:tcPr/>
                </a:tc>
                <a:extLst>
                  <a:ext uri="{0D108BD9-81ED-4DB2-BD59-A6C34878D82A}">
                    <a16:rowId xmlns:a16="http://schemas.microsoft.com/office/drawing/2014/main" val="10001"/>
                  </a:ext>
                </a:extLst>
              </a:tr>
              <a:tr h="370840">
                <a:tc vMerge="1">
                  <a:txBody>
                    <a:bodyPr/>
                    <a:lstStyle/>
                    <a:p>
                      <a:endParaRPr lang="en-US" dirty="0"/>
                    </a:p>
                  </a:txBody>
                  <a:tcPr/>
                </a:tc>
                <a:tc>
                  <a:txBody>
                    <a:bodyPr/>
                    <a:lstStyle/>
                    <a:p>
                      <a:r>
                        <a:rPr lang="en-US" sz="1500" kern="1200" dirty="0">
                          <a:solidFill>
                            <a:schemeClr val="dk1"/>
                          </a:solidFill>
                          <a:effectLst/>
                          <a:latin typeface="+mn-lt"/>
                          <a:ea typeface="+mn-ea"/>
                          <a:cs typeface="+mn-cs"/>
                        </a:rPr>
                        <a:t>Si vous avez </a:t>
                      </a:r>
                      <a:r>
                        <a:rPr lang="en-US" sz="1500" kern="1200" dirty="0" err="1">
                          <a:solidFill>
                            <a:schemeClr val="dk1"/>
                          </a:solidFill>
                          <a:effectLst/>
                          <a:latin typeface="+mn-lt"/>
                          <a:ea typeface="+mn-ea"/>
                          <a:cs typeface="+mn-cs"/>
                        </a:rPr>
                        <a:t>répondu</a:t>
                      </a:r>
                      <a:r>
                        <a:rPr lang="en-US" sz="1500" kern="1200" dirty="0">
                          <a:solidFill>
                            <a:schemeClr val="dk1"/>
                          </a:solidFill>
                          <a:effectLst/>
                          <a:latin typeface="+mn-lt"/>
                          <a:ea typeface="+mn-ea"/>
                          <a:cs typeface="+mn-cs"/>
                        </a:rPr>
                        <a:t> « </a:t>
                      </a:r>
                      <a:r>
                        <a:rPr lang="en-US" sz="1500" kern="1200" dirty="0" err="1">
                          <a:solidFill>
                            <a:schemeClr val="dk1"/>
                          </a:solidFill>
                          <a:effectLst/>
                          <a:latin typeface="+mn-lt"/>
                          <a:ea typeface="+mn-ea"/>
                          <a:cs typeface="+mn-cs"/>
                        </a:rPr>
                        <a:t>Oui</a:t>
                      </a:r>
                      <a:r>
                        <a:rPr lang="en-US" sz="1500" kern="1200" dirty="0">
                          <a:solidFill>
                            <a:schemeClr val="dk1"/>
                          </a:solidFill>
                          <a:effectLst/>
                          <a:latin typeface="+mn-lt"/>
                          <a:ea typeface="+mn-ea"/>
                          <a:cs typeface="+mn-cs"/>
                        </a:rPr>
                        <a:t> », quelles actions particulières avez-vous pu mettre </a:t>
                      </a:r>
                      <a:r>
                        <a:rPr lang="en-US" sz="1500" kern="1200" dirty="0" err="1">
                          <a:solidFill>
                            <a:schemeClr val="dk1"/>
                          </a:solidFill>
                          <a:effectLst/>
                          <a:latin typeface="+mn-lt"/>
                          <a:ea typeface="+mn-ea"/>
                          <a:cs typeface="+mn-cs"/>
                        </a:rPr>
                        <a:t>en</a:t>
                      </a:r>
                      <a:r>
                        <a:rPr lang="en-US" sz="1500" kern="1200" dirty="0">
                          <a:solidFill>
                            <a:schemeClr val="dk1"/>
                          </a:solidFill>
                          <a:effectLst/>
                          <a:latin typeface="+mn-lt"/>
                          <a:ea typeface="+mn-ea"/>
                          <a:cs typeface="+mn-cs"/>
                        </a:rPr>
                        <a:t> </a:t>
                      </a:r>
                      <a:r>
                        <a:rPr lang="en-US" sz="1500" kern="1200" dirty="0" err="1">
                          <a:solidFill>
                            <a:schemeClr val="dk1"/>
                          </a:solidFill>
                          <a:effectLst/>
                          <a:latin typeface="+mn-lt"/>
                          <a:ea typeface="+mn-ea"/>
                          <a:cs typeface="+mn-cs"/>
                        </a:rPr>
                        <a:t>œuvre</a:t>
                      </a:r>
                      <a:r>
                        <a:rPr lang="en-US" sz="1500" kern="1200" dirty="0">
                          <a:solidFill>
                            <a:schemeClr val="dk1"/>
                          </a:solidFill>
                          <a:effectLst/>
                          <a:latin typeface="+mn-lt"/>
                          <a:ea typeface="+mn-ea"/>
                          <a:cs typeface="+mn-cs"/>
                        </a:rPr>
                        <a:t> ? (Veuillez sélectionner toutes les réponses pertinentes) </a:t>
                      </a:r>
                    </a:p>
                    <a:p>
                      <a:pPr marL="285750" lvl="0" indent="-285750">
                        <a:buFont typeface="Wingdings" charset="2"/>
                        <a:buChar char="§"/>
                      </a:pPr>
                      <a:r>
                        <a:rPr lang="en-US" sz="1500" kern="1200" dirty="0">
                          <a:solidFill>
                            <a:schemeClr val="dk1"/>
                          </a:solidFill>
                          <a:effectLst/>
                          <a:latin typeface="+mn-lt"/>
                          <a:ea typeface="+mn-ea"/>
                          <a:cs typeface="+mn-cs"/>
                        </a:rPr>
                        <a:t>Assurer le retour volontaire, sûr et digne des personnes déplacées et des réfugiés </a:t>
                      </a:r>
                    </a:p>
                    <a:p>
                      <a:pPr marL="285750" lvl="0" indent="-285750">
                        <a:buFont typeface="Wingdings" charset="2"/>
                        <a:buChar char="§"/>
                      </a:pPr>
                      <a:r>
                        <a:rPr lang="en-US" sz="1500" kern="1200" dirty="0" err="1">
                          <a:solidFill>
                            <a:schemeClr val="dk1"/>
                          </a:solidFill>
                          <a:effectLst/>
                          <a:latin typeface="+mn-lt"/>
                          <a:ea typeface="+mn-ea"/>
                          <a:cs typeface="+mn-cs"/>
                        </a:rPr>
                        <a:t>Faciliter</a:t>
                      </a:r>
                      <a:r>
                        <a:rPr lang="en-US" sz="1500" kern="1200" dirty="0">
                          <a:solidFill>
                            <a:schemeClr val="dk1"/>
                          </a:solidFill>
                          <a:effectLst/>
                          <a:latin typeface="+mn-lt"/>
                          <a:ea typeface="+mn-ea"/>
                          <a:cs typeface="+mn-cs"/>
                        </a:rPr>
                        <a:t> </a:t>
                      </a:r>
                      <a:r>
                        <a:rPr lang="en-US" sz="1500" kern="1200" dirty="0" err="1">
                          <a:solidFill>
                            <a:schemeClr val="dk1"/>
                          </a:solidFill>
                          <a:effectLst/>
                          <a:latin typeface="+mn-lt"/>
                          <a:ea typeface="+mn-ea"/>
                          <a:cs typeface="+mn-cs"/>
                        </a:rPr>
                        <a:t>l’accès</a:t>
                      </a:r>
                      <a:r>
                        <a:rPr lang="en-US" sz="1500" kern="1200" dirty="0">
                          <a:solidFill>
                            <a:schemeClr val="dk1"/>
                          </a:solidFill>
                          <a:effectLst/>
                          <a:latin typeface="+mn-lt"/>
                          <a:ea typeface="+mn-ea"/>
                          <a:cs typeface="+mn-cs"/>
                        </a:rPr>
                        <a:t> à </a:t>
                      </a:r>
                      <a:r>
                        <a:rPr lang="en-US" sz="1500" kern="1200" dirty="0" err="1">
                          <a:solidFill>
                            <a:schemeClr val="dk1"/>
                          </a:solidFill>
                          <a:effectLst/>
                          <a:latin typeface="+mn-lt"/>
                          <a:ea typeface="+mn-ea"/>
                          <a:cs typeface="+mn-cs"/>
                        </a:rPr>
                        <a:t>l’aide</a:t>
                      </a:r>
                      <a:r>
                        <a:rPr lang="en-US" sz="1500" kern="1200" dirty="0">
                          <a:solidFill>
                            <a:schemeClr val="dk1"/>
                          </a:solidFill>
                          <a:effectLst/>
                          <a:latin typeface="+mn-lt"/>
                          <a:ea typeface="+mn-ea"/>
                          <a:cs typeface="+mn-cs"/>
                        </a:rPr>
                        <a:t> humanitaire </a:t>
                      </a:r>
                    </a:p>
                    <a:p>
                      <a:pPr marL="285750" lvl="0" indent="-285750">
                        <a:buFont typeface="Wingdings" charset="2"/>
                        <a:buChar char="§"/>
                      </a:pPr>
                      <a:r>
                        <a:rPr lang="en-US" sz="1500" kern="1200" dirty="0">
                          <a:solidFill>
                            <a:schemeClr val="dk1"/>
                          </a:solidFill>
                          <a:effectLst/>
                          <a:latin typeface="+mn-lt"/>
                          <a:ea typeface="+mn-ea"/>
                          <a:cs typeface="+mn-cs"/>
                        </a:rPr>
                        <a:t>Former des forces de sécurité de </a:t>
                      </a:r>
                      <a:r>
                        <a:rPr lang="en-US" sz="1500" kern="1200" dirty="0" err="1">
                          <a:solidFill>
                            <a:schemeClr val="dk1"/>
                          </a:solidFill>
                          <a:effectLst/>
                          <a:latin typeface="+mn-lt"/>
                          <a:ea typeface="+mn-ea"/>
                          <a:cs typeface="+mn-cs"/>
                        </a:rPr>
                        <a:t>l’État</a:t>
                      </a:r>
                      <a:r>
                        <a:rPr lang="en-US" sz="1500" kern="1200" dirty="0">
                          <a:solidFill>
                            <a:schemeClr val="dk1"/>
                          </a:solidFill>
                          <a:effectLst/>
                          <a:latin typeface="+mn-lt"/>
                          <a:ea typeface="+mn-ea"/>
                          <a:cs typeface="+mn-cs"/>
                        </a:rPr>
                        <a:t> aux droits humains </a:t>
                      </a:r>
                    </a:p>
                    <a:p>
                      <a:pPr marL="285750" indent="-285750">
                        <a:buFont typeface="Wingdings" charset="2"/>
                        <a:buChar char="§"/>
                      </a:pPr>
                      <a:r>
                        <a:rPr lang="en-US" sz="1500" kern="1200" dirty="0">
                          <a:solidFill>
                            <a:schemeClr val="dk1"/>
                          </a:solidFill>
                          <a:effectLst/>
                          <a:latin typeface="+mn-lt"/>
                          <a:ea typeface="+mn-ea"/>
                          <a:cs typeface="+mn-cs"/>
                        </a:rPr>
                        <a:t>Autre (veuillez préciser) </a:t>
                      </a:r>
                      <a:endParaRPr lang="en-US" sz="1500" dirty="0"/>
                    </a:p>
                  </a:txBody>
                  <a:tcPr/>
                </a:tc>
                <a:extLst>
                  <a:ext uri="{0D108BD9-81ED-4DB2-BD59-A6C34878D82A}">
                    <a16:rowId xmlns:a16="http://schemas.microsoft.com/office/drawing/2014/main" val="10002"/>
                  </a:ext>
                </a:extLst>
              </a:tr>
              <a:tr h="370840">
                <a:tc vMerge="1">
                  <a:txBody>
                    <a:bodyPr/>
                    <a:lstStyle/>
                    <a:p>
                      <a:endParaRPr lang="en-US" dirty="0"/>
                    </a:p>
                  </a:txBody>
                  <a:tcPr/>
                </a:tc>
                <a:tc>
                  <a:txBody>
                    <a:bodyPr/>
                    <a:lstStyle/>
                    <a:p>
                      <a:r>
                        <a:rPr lang="en-US" sz="1500" kern="1200" dirty="0">
                          <a:solidFill>
                            <a:schemeClr val="dk1"/>
                          </a:solidFill>
                          <a:effectLst/>
                          <a:latin typeface="+mn-lt"/>
                          <a:ea typeface="+mn-ea"/>
                          <a:cs typeface="+mn-cs"/>
                        </a:rPr>
                        <a:t>Si vous avez </a:t>
                      </a:r>
                      <a:r>
                        <a:rPr lang="en-US" sz="1500" kern="1200" dirty="0" err="1">
                          <a:solidFill>
                            <a:schemeClr val="dk1"/>
                          </a:solidFill>
                          <a:effectLst/>
                          <a:latin typeface="+mn-lt"/>
                          <a:ea typeface="+mn-ea"/>
                          <a:cs typeface="+mn-cs"/>
                        </a:rPr>
                        <a:t>répondu</a:t>
                      </a:r>
                      <a:r>
                        <a:rPr lang="en-US" sz="1500" kern="1200" dirty="0">
                          <a:solidFill>
                            <a:schemeClr val="dk1"/>
                          </a:solidFill>
                          <a:effectLst/>
                          <a:latin typeface="+mn-lt"/>
                          <a:ea typeface="+mn-ea"/>
                          <a:cs typeface="+mn-cs"/>
                        </a:rPr>
                        <a:t> « Non », quels obstacles </a:t>
                      </a:r>
                      <a:r>
                        <a:rPr lang="en-US" sz="1500" kern="1200" dirty="0" err="1">
                          <a:solidFill>
                            <a:schemeClr val="dk1"/>
                          </a:solidFill>
                          <a:effectLst/>
                          <a:latin typeface="+mn-lt"/>
                          <a:ea typeface="+mn-ea"/>
                          <a:cs typeface="+mn-cs"/>
                        </a:rPr>
                        <a:t>avez-vous</a:t>
                      </a:r>
                      <a:r>
                        <a:rPr lang="en-US" sz="1500" kern="1200" dirty="0">
                          <a:solidFill>
                            <a:schemeClr val="dk1"/>
                          </a:solidFill>
                          <a:effectLst/>
                          <a:latin typeface="+mn-lt"/>
                          <a:ea typeface="+mn-ea"/>
                          <a:cs typeface="+mn-cs"/>
                        </a:rPr>
                        <a:t> </a:t>
                      </a:r>
                      <a:r>
                        <a:rPr lang="en-US" sz="1500" kern="1200" dirty="0" err="1">
                          <a:solidFill>
                            <a:schemeClr val="dk1"/>
                          </a:solidFill>
                          <a:effectLst/>
                          <a:latin typeface="+mn-lt"/>
                          <a:ea typeface="+mn-ea"/>
                          <a:cs typeface="+mn-cs"/>
                        </a:rPr>
                        <a:t>rencontrés</a:t>
                      </a:r>
                      <a:r>
                        <a:rPr lang="en-US" sz="1500" kern="1200" dirty="0">
                          <a:solidFill>
                            <a:schemeClr val="dk1"/>
                          </a:solidFill>
                          <a:effectLst/>
                          <a:latin typeface="+mn-lt"/>
                          <a:ea typeface="+mn-ea"/>
                          <a:cs typeface="+mn-cs"/>
                        </a:rPr>
                        <a:t> ? </a:t>
                      </a:r>
                    </a:p>
                    <a:p>
                      <a:pPr marL="285750" lvl="0" indent="-285750">
                        <a:buFont typeface="Wingdings" charset="2"/>
                        <a:buChar char="§"/>
                      </a:pPr>
                      <a:r>
                        <a:rPr lang="en-US" sz="1500" kern="1200" dirty="0">
                          <a:solidFill>
                            <a:schemeClr val="dk1"/>
                          </a:solidFill>
                          <a:effectLst/>
                          <a:latin typeface="+mn-lt"/>
                          <a:ea typeface="+mn-ea"/>
                          <a:cs typeface="+mn-cs"/>
                        </a:rPr>
                        <a:t>Obstacle 1 </a:t>
                      </a:r>
                    </a:p>
                    <a:p>
                      <a:pPr marL="285750" lvl="0" indent="-285750">
                        <a:buFont typeface="Wingdings" charset="2"/>
                        <a:buChar char="§"/>
                      </a:pPr>
                      <a:r>
                        <a:rPr lang="en-US" sz="1500" kern="1200" dirty="0">
                          <a:solidFill>
                            <a:schemeClr val="dk1"/>
                          </a:solidFill>
                          <a:effectLst/>
                          <a:latin typeface="+mn-lt"/>
                          <a:ea typeface="+mn-ea"/>
                          <a:cs typeface="+mn-cs"/>
                        </a:rPr>
                        <a:t>Obstacle 2 </a:t>
                      </a:r>
                    </a:p>
                    <a:p>
                      <a:pPr marL="285750" lvl="0" indent="-285750">
                        <a:buFont typeface="Wingdings" charset="2"/>
                        <a:buChar char="§"/>
                      </a:pPr>
                      <a:r>
                        <a:rPr lang="en-US" sz="1500" kern="1200" dirty="0">
                          <a:solidFill>
                            <a:schemeClr val="dk1"/>
                          </a:solidFill>
                          <a:effectLst/>
                          <a:latin typeface="+mn-lt"/>
                          <a:ea typeface="+mn-ea"/>
                          <a:cs typeface="+mn-cs"/>
                        </a:rPr>
                        <a:t>Obstacle 3 </a:t>
                      </a:r>
                    </a:p>
                    <a:p>
                      <a:pPr marL="285750" indent="-285750">
                        <a:buFont typeface="Wingdings" charset="2"/>
                        <a:buChar char="§"/>
                      </a:pPr>
                      <a:r>
                        <a:rPr lang="en-US" sz="1500" kern="1200" dirty="0">
                          <a:solidFill>
                            <a:schemeClr val="dk1"/>
                          </a:solidFill>
                          <a:effectLst/>
                          <a:latin typeface="+mn-lt"/>
                          <a:ea typeface="+mn-ea"/>
                          <a:cs typeface="+mn-cs"/>
                        </a:rPr>
                        <a:t>Autre (veuillez préciser) </a:t>
                      </a:r>
                      <a:endParaRPr lang="en-US" sz="1500" dirty="0"/>
                    </a:p>
                  </a:txBody>
                  <a:tcPr/>
                </a:tc>
                <a:extLst>
                  <a:ext uri="{0D108BD9-81ED-4DB2-BD59-A6C34878D82A}">
                    <a16:rowId xmlns:a16="http://schemas.microsoft.com/office/drawing/2014/main" val="10003"/>
                  </a:ext>
                </a:extLst>
              </a:tr>
            </a:tbl>
          </a:graphicData>
        </a:graphic>
      </p:graphicFrame>
      <p:sp>
        <p:nvSpPr>
          <p:cNvPr id="6" name="TextBox 5"/>
          <p:cNvSpPr txBox="1"/>
          <p:nvPr>
            <p:custDataLst>
              <p:tags r:id="rId3"/>
            </p:custDataLst>
          </p:nvPr>
        </p:nvSpPr>
        <p:spPr>
          <a:xfrm>
            <a:off x="304800" y="228600"/>
            <a:ext cx="8534400" cy="458523"/>
          </a:xfrm>
          <a:prstGeom prst="rect">
            <a:avLst/>
          </a:prstGeom>
          <a:noFill/>
        </p:spPr>
        <p:txBody>
          <a:bodyPr wrap="square" rtlCol="0">
            <a:spAutoFit/>
          </a:bodyPr>
          <a:lstStyle/>
          <a:p>
            <a:pPr>
              <a:lnSpc>
                <a:spcPct val="120000"/>
              </a:lnSpc>
              <a:spcAft>
                <a:spcPts val="1800"/>
              </a:spcAft>
            </a:pPr>
            <a:r>
              <a:rPr lang="en-US" sz="2100" b="1" dirty="0">
                <a:latin typeface="Century Gothic"/>
                <a:cs typeface="Century Gothic"/>
              </a:rPr>
              <a:t>Traduire les objectifs de </a:t>
            </a:r>
            <a:r>
              <a:rPr lang="en-US" sz="2100" b="1" dirty="0" err="1">
                <a:latin typeface="Century Gothic"/>
                <a:cs typeface="Century Gothic"/>
              </a:rPr>
              <a:t>l’application</a:t>
            </a:r>
            <a:r>
              <a:rPr lang="en-US" sz="2100" b="1" dirty="0">
                <a:latin typeface="Century Gothic"/>
                <a:cs typeface="Century Gothic"/>
              </a:rPr>
              <a:t> en questions </a:t>
            </a:r>
            <a:r>
              <a:rPr lang="en-US" sz="2100" b="1" dirty="0" err="1">
                <a:latin typeface="Century Gothic"/>
                <a:cs typeface="Century Gothic"/>
              </a:rPr>
              <a:t>d’enquête</a:t>
            </a:r>
            <a:r>
              <a:rPr lang="en-US" sz="2100" b="1" dirty="0">
                <a:latin typeface="Century Gothic"/>
                <a:cs typeface="Century Gothic"/>
              </a:rPr>
              <a:t> : </a:t>
            </a:r>
          </a:p>
        </p:txBody>
      </p:sp>
      <p:sp>
        <p:nvSpPr>
          <p:cNvPr id="17" name="Rectangle 16"/>
          <p:cNvSpPr/>
          <p:nvPr>
            <p:custDataLst>
              <p:tags r:id="rId4"/>
            </p:custDataLst>
          </p:nvPr>
        </p:nvSpPr>
        <p:spPr>
          <a:xfrm>
            <a:off x="8229600" y="6400800"/>
            <a:ext cx="914400" cy="304800"/>
          </a:xfrm>
          <a:prstGeom prst="rect">
            <a:avLst/>
          </a:prstGeom>
          <a:solidFill>
            <a:srgbClr val="004080"/>
          </a:solidFill>
          <a:ln>
            <a:solidFill>
              <a:srgbClr val="00408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200" dirty="0">
                <a:latin typeface="Century Gothic"/>
                <a:cs typeface="Century Gothic"/>
              </a:rPr>
              <a:t>23 </a:t>
            </a:r>
          </a:p>
        </p:txBody>
      </p:sp>
      <p:sp>
        <p:nvSpPr>
          <p:cNvPr id="7" name="TextBox 4">
            <a:extLst>
              <a:ext uri="{FF2B5EF4-FFF2-40B4-BE49-F238E27FC236}">
                <a16:creationId xmlns:a16="http://schemas.microsoft.com/office/drawing/2014/main" id="{BE1EB915-4F03-4F90-B146-3C5329FAB542}"/>
              </a:ext>
            </a:extLst>
          </p:cNvPr>
          <p:cNvSpPr txBox="1"/>
          <p:nvPr>
            <p:custDataLst>
              <p:tags r:id="rId5"/>
            </p:custDataLst>
          </p:nvPr>
        </p:nvSpPr>
        <p:spPr>
          <a:xfrm>
            <a:off x="1323975" y="6397823"/>
            <a:ext cx="7086600" cy="307777"/>
          </a:xfrm>
          <a:prstGeom prst="rect">
            <a:avLst/>
          </a:prstGeom>
          <a:noFill/>
        </p:spPr>
        <p:txBody>
          <a:bodyPr wrap="square" rtlCol="0">
            <a:spAutoFit/>
          </a:bodyPr>
          <a:lstStyle/>
          <a:p>
            <a:pPr algn="ctr"/>
            <a:r>
              <a:rPr lang="en-US" sz="1400" dirty="0">
                <a:solidFill>
                  <a:prstClr val="white">
                    <a:lumMod val="50000"/>
                  </a:prstClr>
                </a:solidFill>
                <a:latin typeface="Century Gothic"/>
                <a:cs typeface="Century Gothic"/>
              </a:rPr>
              <a:t>Formation des formateur(trice)s au maintien de la </a:t>
            </a:r>
            <a:r>
              <a:rPr lang="en-US" sz="1400" dirty="0" err="1">
                <a:solidFill>
                  <a:prstClr val="white">
                    <a:lumMod val="50000"/>
                  </a:prstClr>
                </a:solidFill>
                <a:latin typeface="Century Gothic"/>
                <a:cs typeface="Century Gothic"/>
              </a:rPr>
              <a:t>paix</a:t>
            </a:r>
            <a:r>
              <a:rPr lang="en-US" sz="1400" dirty="0">
                <a:solidFill>
                  <a:prstClr val="white">
                    <a:lumMod val="50000"/>
                  </a:prstClr>
                </a:solidFill>
                <a:latin typeface="Century Gothic"/>
                <a:cs typeface="Century Gothic"/>
              </a:rPr>
              <a:t>  </a:t>
            </a:r>
          </a:p>
        </p:txBody>
      </p:sp>
    </p:spTree>
    <p:extLst>
      <p:ext uri="{BB962C8B-B14F-4D97-AF65-F5344CB8AC3E}">
        <p14:creationId xmlns:p14="http://schemas.microsoft.com/office/powerpoint/2010/main" val="21894468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custDataLst>
              <p:tags r:id="rId1"/>
            </p:custDataLst>
          </p:nvPr>
        </p:nvSpPr>
        <p:spPr>
          <a:xfrm>
            <a:off x="304800" y="1398687"/>
            <a:ext cx="8534400" cy="2053447"/>
          </a:xfrm>
          <a:prstGeom prst="rect">
            <a:avLst/>
          </a:prstGeom>
          <a:noFill/>
        </p:spPr>
        <p:txBody>
          <a:bodyPr wrap="square" rtlCol="0">
            <a:spAutoFit/>
          </a:bodyPr>
          <a:lstStyle/>
          <a:p>
            <a:pPr>
              <a:lnSpc>
                <a:spcPct val="120000"/>
              </a:lnSpc>
              <a:spcAft>
                <a:spcPts val="1800"/>
              </a:spcAft>
            </a:pPr>
            <a:r>
              <a:rPr lang="en-US" sz="2400" dirty="0">
                <a:latin typeface="Century Gothic"/>
                <a:cs typeface="Century Gothic"/>
              </a:rPr>
              <a:t>Lorsque vous analysez des données de </a:t>
            </a:r>
            <a:r>
              <a:rPr lang="en-US" sz="2400" dirty="0" err="1">
                <a:latin typeface="Century Gothic"/>
                <a:cs typeface="Century Gothic"/>
              </a:rPr>
              <a:t>niveau</a:t>
            </a:r>
            <a:r>
              <a:rPr lang="en-US" sz="2400" dirty="0">
                <a:latin typeface="Century Gothic"/>
                <a:cs typeface="Century Gothic"/>
              </a:rPr>
              <a:t> 3, </a:t>
            </a:r>
            <a:br>
              <a:rPr lang="en-US" sz="2400" dirty="0">
                <a:latin typeface="Century Gothic"/>
                <a:cs typeface="Century Gothic"/>
              </a:rPr>
            </a:br>
            <a:r>
              <a:rPr lang="en-US" sz="2400" dirty="0" err="1">
                <a:latin typeface="Century Gothic"/>
                <a:cs typeface="Century Gothic"/>
              </a:rPr>
              <a:t>tenez</a:t>
            </a:r>
            <a:r>
              <a:rPr lang="en-US" sz="2400" dirty="0">
                <a:latin typeface="Century Gothic"/>
                <a:cs typeface="Century Gothic"/>
              </a:rPr>
              <a:t> compte des effets que les </a:t>
            </a:r>
            <a:r>
              <a:rPr lang="en-US" sz="2400" b="1" dirty="0">
                <a:latin typeface="Century Gothic"/>
                <a:cs typeface="Century Gothic"/>
              </a:rPr>
              <a:t>facteurs </a:t>
            </a:r>
            <a:r>
              <a:rPr lang="en-US" sz="2400" b="1" dirty="0" err="1">
                <a:latin typeface="Century Gothic"/>
                <a:cs typeface="Century Gothic"/>
              </a:rPr>
              <a:t>favorables</a:t>
            </a:r>
            <a:r>
              <a:rPr lang="en-US" sz="2400" b="1" dirty="0">
                <a:latin typeface="Century Gothic"/>
                <a:cs typeface="Century Gothic"/>
              </a:rPr>
              <a:t> </a:t>
            </a:r>
            <a:br>
              <a:rPr lang="en-US" sz="2400" b="1" dirty="0">
                <a:latin typeface="Century Gothic"/>
                <a:cs typeface="Century Gothic"/>
              </a:rPr>
            </a:br>
            <a:r>
              <a:rPr lang="en-US" sz="2400" dirty="0">
                <a:latin typeface="Century Gothic"/>
                <a:cs typeface="Century Gothic"/>
              </a:rPr>
              <a:t>et les </a:t>
            </a:r>
            <a:r>
              <a:rPr lang="en-US" sz="2400" b="1" dirty="0">
                <a:latin typeface="Century Gothic"/>
                <a:cs typeface="Century Gothic"/>
              </a:rPr>
              <a:t>obstacles</a:t>
            </a:r>
            <a:r>
              <a:rPr lang="en-US" sz="2400" dirty="0">
                <a:latin typeface="Century Gothic"/>
                <a:cs typeface="Century Gothic"/>
              </a:rPr>
              <a:t> ont sur </a:t>
            </a:r>
            <a:r>
              <a:rPr lang="en-US" sz="2400" dirty="0" err="1">
                <a:latin typeface="Century Gothic"/>
                <a:cs typeface="Century Gothic"/>
              </a:rPr>
              <a:t>l’application</a:t>
            </a:r>
            <a:r>
              <a:rPr lang="en-US" sz="2400" dirty="0">
                <a:latin typeface="Century Gothic"/>
                <a:cs typeface="Century Gothic"/>
              </a:rPr>
              <a:t>, par </a:t>
            </a:r>
            <a:r>
              <a:rPr lang="en-US" sz="2400" dirty="0" err="1">
                <a:latin typeface="Century Gothic"/>
                <a:cs typeface="Century Gothic"/>
              </a:rPr>
              <a:t>exemple</a:t>
            </a:r>
            <a:r>
              <a:rPr lang="en-US" sz="2400" dirty="0">
                <a:latin typeface="Century Gothic"/>
                <a:cs typeface="Century Gothic"/>
              </a:rPr>
              <a:t> : </a:t>
            </a:r>
          </a:p>
          <a:p>
            <a:pPr>
              <a:lnSpc>
                <a:spcPct val="120000"/>
              </a:lnSpc>
              <a:spcAft>
                <a:spcPts val="1800"/>
              </a:spcAft>
            </a:pPr>
            <a:endParaRPr lang="en-US" sz="2400" dirty="0">
              <a:solidFill>
                <a:srgbClr val="000000"/>
              </a:solidFill>
              <a:latin typeface="Century Gothic"/>
              <a:ea typeface="ＭＳ 明朝"/>
              <a:cs typeface="Century Gothic"/>
            </a:endParaRPr>
          </a:p>
        </p:txBody>
      </p:sp>
      <p:pic>
        <p:nvPicPr>
          <p:cNvPr id="9" name="Picture 8"/>
          <p:cNvPicPr/>
          <p:nvPr>
            <p:custDataLst>
              <p:tags r:id="rId2"/>
            </p:custDataLst>
          </p:nvPr>
        </p:nvPicPr>
        <p:blipFill>
          <a:blip r:embed="rId10"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382000" y="99619"/>
            <a:ext cx="600462" cy="509981"/>
          </a:xfrm>
          <a:prstGeom prst="rect">
            <a:avLst/>
          </a:prstGeom>
        </p:spPr>
      </p:pic>
      <p:grpSp>
        <p:nvGrpSpPr>
          <p:cNvPr id="13" name="Group 12"/>
          <p:cNvGrpSpPr/>
          <p:nvPr>
            <p:custDataLst>
              <p:tags r:id="rId3"/>
            </p:custDataLst>
          </p:nvPr>
        </p:nvGrpSpPr>
        <p:grpSpPr>
          <a:xfrm>
            <a:off x="2667000" y="304800"/>
            <a:ext cx="4779264" cy="715863"/>
            <a:chOff x="2487168" y="1521668"/>
            <a:chExt cx="4779264" cy="715863"/>
          </a:xfrm>
        </p:grpSpPr>
        <p:sp>
          <p:nvSpPr>
            <p:cNvPr id="23" name="Round Same Side Corner Rectangle 22"/>
            <p:cNvSpPr/>
            <p:nvPr/>
          </p:nvSpPr>
          <p:spPr>
            <a:xfrm rot="5400000">
              <a:off x="4518868" y="-510032"/>
              <a:ext cx="715863" cy="4779264"/>
            </a:xfrm>
            <a:prstGeom prst="round2SameRect">
              <a:avLst/>
            </a:pr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4" name="Round Same Side Corner Rectangle 4"/>
            <p:cNvSpPr/>
            <p:nvPr/>
          </p:nvSpPr>
          <p:spPr>
            <a:xfrm>
              <a:off x="2487168" y="1556614"/>
              <a:ext cx="4744318" cy="64597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a:t>Application </a:t>
              </a:r>
            </a:p>
          </p:txBody>
        </p:sp>
      </p:grpSp>
      <p:grpSp>
        <p:nvGrpSpPr>
          <p:cNvPr id="14" name="Group 13"/>
          <p:cNvGrpSpPr/>
          <p:nvPr>
            <p:custDataLst>
              <p:tags r:id="rId4"/>
            </p:custDataLst>
          </p:nvPr>
        </p:nvGrpSpPr>
        <p:grpSpPr>
          <a:xfrm>
            <a:off x="381000" y="333595"/>
            <a:ext cx="2285999" cy="658272"/>
            <a:chOff x="201168" y="1550463"/>
            <a:chExt cx="2285999" cy="658272"/>
          </a:xfrm>
        </p:grpSpPr>
        <p:sp>
          <p:nvSpPr>
            <p:cNvPr id="15" name="Rounded Rectangle 14"/>
            <p:cNvSpPr/>
            <p:nvPr/>
          </p:nvSpPr>
          <p:spPr>
            <a:xfrm>
              <a:off x="201168" y="1550463"/>
              <a:ext cx="2285999" cy="658272"/>
            </a:xfrm>
            <a:prstGeom prst="roundRect">
              <a:avLst/>
            </a:prstGeom>
            <a:solidFill>
              <a:srgbClr val="004080"/>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16" name="Rounded Rectangle 6"/>
            <p:cNvSpPr/>
            <p:nvPr/>
          </p:nvSpPr>
          <p:spPr>
            <a:xfrm>
              <a:off x="233302" y="1582597"/>
              <a:ext cx="2221731" cy="5940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n-US" sz="3300" kern="1200" dirty="0"/>
                <a:t>Niveau 3 </a:t>
              </a:r>
            </a:p>
          </p:txBody>
        </p:sp>
      </p:grpSp>
      <p:graphicFrame>
        <p:nvGraphicFramePr>
          <p:cNvPr id="2" name="Table 1"/>
          <p:cNvGraphicFramePr>
            <a:graphicFrameLocks noGrp="1"/>
          </p:cNvGraphicFramePr>
          <p:nvPr>
            <p:custDataLst>
              <p:tags r:id="rId5"/>
            </p:custDataLst>
            <p:extLst>
              <p:ext uri="{D42A27DB-BD31-4B8C-83A1-F6EECF244321}">
                <p14:modId xmlns:p14="http://schemas.microsoft.com/office/powerpoint/2010/main" val="3737812767"/>
              </p:ext>
            </p:extLst>
          </p:nvPr>
        </p:nvGraphicFramePr>
        <p:xfrm>
          <a:off x="457200" y="2880360"/>
          <a:ext cx="7924800" cy="3449701"/>
        </p:xfrm>
        <a:graphic>
          <a:graphicData uri="http://schemas.openxmlformats.org/drawingml/2006/table">
            <a:tbl>
              <a:tblPr firstRow="1" bandRow="1">
                <a:tableStyleId>{69012ECD-51FC-41F1-AA8D-1B2483CD663E}</a:tableStyleId>
              </a:tblPr>
              <a:tblGrid>
                <a:gridCol w="3962400">
                  <a:extLst>
                    <a:ext uri="{9D8B030D-6E8A-4147-A177-3AD203B41FA5}">
                      <a16:colId xmlns:a16="http://schemas.microsoft.com/office/drawing/2014/main" val="20000"/>
                    </a:ext>
                  </a:extLst>
                </a:gridCol>
                <a:gridCol w="3962400">
                  <a:extLst>
                    <a:ext uri="{9D8B030D-6E8A-4147-A177-3AD203B41FA5}">
                      <a16:colId xmlns:a16="http://schemas.microsoft.com/office/drawing/2014/main" val="20001"/>
                    </a:ext>
                  </a:extLst>
                </a:gridCol>
              </a:tblGrid>
              <a:tr h="370840">
                <a:tc>
                  <a:txBody>
                    <a:bodyPr/>
                    <a:lstStyle/>
                    <a:p>
                      <a:r>
                        <a:rPr lang="en-US" sz="2300" b="0" dirty="0"/>
                        <a:t>Facteurs favorables </a:t>
                      </a:r>
                    </a:p>
                  </a:txBody>
                  <a:tcPr>
                    <a:solidFill>
                      <a:srgbClr val="004080"/>
                    </a:solidFill>
                  </a:tcPr>
                </a:tc>
                <a:tc>
                  <a:txBody>
                    <a:bodyPr/>
                    <a:lstStyle/>
                    <a:p>
                      <a:r>
                        <a:rPr lang="en-US" sz="2300" b="0" dirty="0"/>
                        <a:t>Obstacles </a:t>
                      </a:r>
                    </a:p>
                  </a:txBody>
                  <a:tcPr>
                    <a:solidFill>
                      <a:srgbClr val="004080"/>
                    </a:solidFill>
                  </a:tcPr>
                </a:tc>
                <a:extLst>
                  <a:ext uri="{0D108BD9-81ED-4DB2-BD59-A6C34878D82A}">
                    <a16:rowId xmlns:a16="http://schemas.microsoft.com/office/drawing/2014/main" val="10000"/>
                  </a:ext>
                </a:extLst>
              </a:tr>
              <a:tr h="370840">
                <a:tc>
                  <a:txBody>
                    <a:bodyPr/>
                    <a:lstStyle/>
                    <a:p>
                      <a:pPr marL="285750" indent="-285750">
                        <a:lnSpc>
                          <a:spcPct val="120000"/>
                        </a:lnSpc>
                        <a:buFont typeface="Wingdings" charset="2"/>
                        <a:buChar char="§"/>
                      </a:pPr>
                      <a:r>
                        <a:rPr lang="en-US" sz="2300" dirty="0"/>
                        <a:t>Soutien des responsables </a:t>
                      </a:r>
                    </a:p>
                    <a:p>
                      <a:pPr marL="285750" indent="-285750">
                        <a:lnSpc>
                          <a:spcPct val="120000"/>
                        </a:lnSpc>
                        <a:buFont typeface="Wingdings" charset="2"/>
                        <a:buChar char="§"/>
                      </a:pPr>
                      <a:r>
                        <a:rPr lang="en-US" sz="2300" dirty="0"/>
                        <a:t>Accroissement de </a:t>
                      </a:r>
                      <a:br>
                        <a:rPr lang="en-US" sz="2300" dirty="0"/>
                      </a:br>
                      <a:r>
                        <a:rPr lang="en-US" sz="2300" dirty="0"/>
                        <a:t>la motivation </a:t>
                      </a:r>
                    </a:p>
                    <a:p>
                      <a:pPr marL="285750" indent="-285750">
                        <a:lnSpc>
                          <a:spcPct val="120000"/>
                        </a:lnSpc>
                        <a:buFont typeface="Wingdings" charset="2"/>
                        <a:buChar char="§"/>
                      </a:pPr>
                      <a:r>
                        <a:rPr lang="en-US" sz="2300" dirty="0"/>
                        <a:t>Utilité des compétences acquises </a:t>
                      </a:r>
                      <a:r>
                        <a:rPr lang="en-US" sz="2300" dirty="0" err="1"/>
                        <a:t>concernant</a:t>
                      </a:r>
                      <a:r>
                        <a:rPr lang="en-US" sz="2300" dirty="0"/>
                        <a:t> </a:t>
                      </a:r>
                      <a:br>
                        <a:rPr lang="en-US" sz="2300" dirty="0"/>
                      </a:br>
                      <a:r>
                        <a:rPr lang="en-US" sz="2300" dirty="0" err="1"/>
                        <a:t>l’appui</a:t>
                      </a:r>
                      <a:r>
                        <a:rPr lang="en-US" sz="2300" dirty="0"/>
                        <a:t> aux </a:t>
                      </a:r>
                      <a:r>
                        <a:rPr lang="en-US" sz="2300" dirty="0" err="1"/>
                        <a:t>processus</a:t>
                      </a:r>
                      <a:r>
                        <a:rPr lang="en-US" sz="2300" dirty="0"/>
                        <a:t> </a:t>
                      </a:r>
                      <a:br>
                        <a:rPr lang="en-US" sz="2300" dirty="0"/>
                      </a:br>
                      <a:r>
                        <a:rPr lang="en-US" sz="2300" dirty="0"/>
                        <a:t>de changement </a:t>
                      </a:r>
                    </a:p>
                  </a:txBody>
                  <a:tcPr/>
                </a:tc>
                <a:tc>
                  <a:txBody>
                    <a:bodyPr/>
                    <a:lstStyle/>
                    <a:p>
                      <a:pPr marL="285750" marR="0" indent="-285750" algn="l" defTabSz="914400" rtl="0" eaLnBrk="1" fontAlgn="auto" latinLnBrk="0" hangingPunct="1">
                        <a:lnSpc>
                          <a:spcPct val="120000"/>
                        </a:lnSpc>
                        <a:spcBef>
                          <a:spcPts val="0"/>
                        </a:spcBef>
                        <a:spcAft>
                          <a:spcPts val="0"/>
                        </a:spcAft>
                        <a:buClrTx/>
                        <a:buSzTx/>
                        <a:buFont typeface="Wingdings" charset="2"/>
                        <a:buChar char="§"/>
                        <a:tabLst/>
                        <a:defRPr/>
                      </a:pPr>
                      <a:r>
                        <a:rPr lang="en-US" sz="2300" dirty="0"/>
                        <a:t>Manque de </a:t>
                      </a:r>
                      <a:r>
                        <a:rPr lang="en-US" sz="2300" dirty="0" err="1"/>
                        <a:t>soutien</a:t>
                      </a:r>
                      <a:r>
                        <a:rPr lang="en-US" sz="2300" dirty="0"/>
                        <a:t> </a:t>
                      </a:r>
                      <a:br>
                        <a:rPr lang="en-US" sz="2300" dirty="0"/>
                      </a:br>
                      <a:r>
                        <a:rPr lang="en-US" sz="2300" dirty="0"/>
                        <a:t>des responsables </a:t>
                      </a:r>
                    </a:p>
                    <a:p>
                      <a:pPr marL="285750" indent="-285750">
                        <a:lnSpc>
                          <a:spcPct val="120000"/>
                        </a:lnSpc>
                        <a:buFont typeface="Wingdings" charset="2"/>
                        <a:buChar char="§"/>
                      </a:pPr>
                      <a:r>
                        <a:rPr lang="en-US" sz="2300" dirty="0"/>
                        <a:t>Manque de temps </a:t>
                      </a:r>
                      <a:br>
                        <a:rPr lang="en-US" sz="2300" dirty="0"/>
                      </a:br>
                      <a:r>
                        <a:rPr lang="en-US" sz="2300" dirty="0" err="1"/>
                        <a:t>ou</a:t>
                      </a:r>
                      <a:r>
                        <a:rPr lang="en-US" sz="2300" dirty="0"/>
                        <a:t> de ressources </a:t>
                      </a:r>
                    </a:p>
                    <a:p>
                      <a:pPr marL="285750" indent="-285750">
                        <a:lnSpc>
                          <a:spcPct val="120000"/>
                        </a:lnSpc>
                        <a:buFont typeface="Wingdings" charset="2"/>
                        <a:buChar char="§"/>
                      </a:pPr>
                      <a:r>
                        <a:rPr lang="en-US" sz="2300" dirty="0"/>
                        <a:t>Inadaptation des connaissances ou compétences acquises </a:t>
                      </a:r>
                    </a:p>
                  </a:txBody>
                  <a:tcPr/>
                </a:tc>
                <a:extLst>
                  <a:ext uri="{0D108BD9-81ED-4DB2-BD59-A6C34878D82A}">
                    <a16:rowId xmlns:a16="http://schemas.microsoft.com/office/drawing/2014/main" val="10001"/>
                  </a:ext>
                </a:extLst>
              </a:tr>
            </a:tbl>
          </a:graphicData>
        </a:graphic>
      </p:graphicFrame>
      <p:sp>
        <p:nvSpPr>
          <p:cNvPr id="17" name="Rectangle 16"/>
          <p:cNvSpPr/>
          <p:nvPr>
            <p:custDataLst>
              <p:tags r:id="rId6"/>
            </p:custDataLst>
          </p:nvPr>
        </p:nvSpPr>
        <p:spPr>
          <a:xfrm>
            <a:off x="8229600" y="6400800"/>
            <a:ext cx="914400" cy="304800"/>
          </a:xfrm>
          <a:prstGeom prst="rect">
            <a:avLst/>
          </a:prstGeom>
          <a:solidFill>
            <a:srgbClr val="004080"/>
          </a:solidFill>
          <a:ln>
            <a:solidFill>
              <a:srgbClr val="00408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200" dirty="0">
                <a:latin typeface="Century Gothic"/>
                <a:cs typeface="Century Gothic"/>
              </a:rPr>
              <a:t>24 </a:t>
            </a:r>
          </a:p>
        </p:txBody>
      </p:sp>
      <p:sp>
        <p:nvSpPr>
          <p:cNvPr id="18" name="TextBox 4">
            <a:extLst>
              <a:ext uri="{FF2B5EF4-FFF2-40B4-BE49-F238E27FC236}">
                <a16:creationId xmlns:a16="http://schemas.microsoft.com/office/drawing/2014/main" id="{ED2234A1-586D-4AAE-9BDB-C3B9ADD6B699}"/>
              </a:ext>
            </a:extLst>
          </p:cNvPr>
          <p:cNvSpPr txBox="1"/>
          <p:nvPr>
            <p:custDataLst>
              <p:tags r:id="rId7"/>
            </p:custDataLst>
          </p:nvPr>
        </p:nvSpPr>
        <p:spPr>
          <a:xfrm>
            <a:off x="1323975" y="6397823"/>
            <a:ext cx="7086600" cy="307777"/>
          </a:xfrm>
          <a:prstGeom prst="rect">
            <a:avLst/>
          </a:prstGeom>
          <a:noFill/>
        </p:spPr>
        <p:txBody>
          <a:bodyPr wrap="square" rtlCol="0">
            <a:spAutoFit/>
          </a:bodyPr>
          <a:lstStyle/>
          <a:p>
            <a:pPr algn="ctr"/>
            <a:r>
              <a:rPr lang="en-US" sz="1400" dirty="0">
                <a:solidFill>
                  <a:prstClr val="white">
                    <a:lumMod val="50000"/>
                  </a:prstClr>
                </a:solidFill>
                <a:latin typeface="Century Gothic"/>
                <a:cs typeface="Century Gothic"/>
              </a:rPr>
              <a:t>Formation des formateur(trice)s au maintien de la </a:t>
            </a:r>
            <a:r>
              <a:rPr lang="en-US" sz="1400" dirty="0" err="1">
                <a:solidFill>
                  <a:prstClr val="white">
                    <a:lumMod val="50000"/>
                  </a:prstClr>
                </a:solidFill>
                <a:latin typeface="Century Gothic"/>
                <a:cs typeface="Century Gothic"/>
              </a:rPr>
              <a:t>paix</a:t>
            </a:r>
            <a:r>
              <a:rPr lang="en-US" sz="1400" dirty="0">
                <a:solidFill>
                  <a:prstClr val="white">
                    <a:lumMod val="50000"/>
                  </a:prstClr>
                </a:solidFill>
                <a:latin typeface="Century Gothic"/>
                <a:cs typeface="Century Gothic"/>
              </a:rPr>
              <a:t>  </a:t>
            </a:r>
          </a:p>
        </p:txBody>
      </p:sp>
    </p:spTree>
    <p:extLst>
      <p:ext uri="{BB962C8B-B14F-4D97-AF65-F5344CB8AC3E}">
        <p14:creationId xmlns:p14="http://schemas.microsoft.com/office/powerpoint/2010/main" val="27581417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custDataLst>
              <p:tags r:id="rId1"/>
            </p:custDataLst>
          </p:nvPr>
        </p:nvSpPr>
        <p:spPr>
          <a:xfrm>
            <a:off x="304800" y="1398687"/>
            <a:ext cx="8382000" cy="5352812"/>
          </a:xfrm>
          <a:prstGeom prst="rect">
            <a:avLst/>
          </a:prstGeom>
          <a:noFill/>
        </p:spPr>
        <p:txBody>
          <a:bodyPr wrap="square" rtlCol="0">
            <a:spAutoFit/>
          </a:bodyPr>
          <a:lstStyle/>
          <a:p>
            <a:pPr>
              <a:lnSpc>
                <a:spcPct val="130000"/>
              </a:lnSpc>
              <a:spcAft>
                <a:spcPts val="600"/>
              </a:spcAft>
            </a:pPr>
            <a:r>
              <a:rPr lang="en-US" sz="2400" dirty="0">
                <a:latin typeface="Century Gothic"/>
                <a:cs typeface="Century Gothic"/>
              </a:rPr>
              <a:t>Différentes </a:t>
            </a:r>
            <a:r>
              <a:rPr lang="en-US" sz="2400" b="1" dirty="0">
                <a:latin typeface="Century Gothic"/>
                <a:cs typeface="Century Gothic"/>
              </a:rPr>
              <a:t>données qualitatives et quantitatives </a:t>
            </a:r>
            <a:r>
              <a:rPr lang="en-US" sz="2400" dirty="0">
                <a:latin typeface="Century Gothic"/>
                <a:cs typeface="Century Gothic"/>
              </a:rPr>
              <a:t>peuvent être utilisées pour les évaluations de niveau 3. </a:t>
            </a:r>
          </a:p>
          <a:p>
            <a:pPr marL="342900" indent="-342900">
              <a:lnSpc>
                <a:spcPct val="130000"/>
              </a:lnSpc>
              <a:spcAft>
                <a:spcPts val="600"/>
              </a:spcAft>
              <a:buFont typeface="Wingdings" charset="2"/>
              <a:buChar char="§"/>
            </a:pPr>
            <a:r>
              <a:rPr lang="en-US" sz="2400" dirty="0">
                <a:latin typeface="Century Gothic"/>
                <a:cs typeface="Century Gothic"/>
              </a:rPr>
              <a:t>Évaluations à 360 degrés </a:t>
            </a:r>
          </a:p>
          <a:p>
            <a:pPr marL="342900" indent="-342900">
              <a:lnSpc>
                <a:spcPct val="130000"/>
              </a:lnSpc>
              <a:spcAft>
                <a:spcPts val="600"/>
              </a:spcAft>
              <a:buFont typeface="Wingdings" charset="2"/>
              <a:buChar char="§"/>
            </a:pPr>
            <a:r>
              <a:rPr lang="en-US" sz="2400" dirty="0">
                <a:latin typeface="Century Gothic"/>
                <a:cs typeface="Century Gothic"/>
              </a:rPr>
              <a:t>Groupes de discussion </a:t>
            </a:r>
          </a:p>
          <a:p>
            <a:pPr marL="342900" indent="-342900">
              <a:lnSpc>
                <a:spcPct val="130000"/>
              </a:lnSpc>
              <a:spcAft>
                <a:spcPts val="1800"/>
              </a:spcAft>
              <a:buFont typeface="Wingdings" charset="2"/>
              <a:buChar char="§"/>
            </a:pPr>
            <a:r>
              <a:rPr lang="en-US" sz="2400" dirty="0">
                <a:latin typeface="Century Gothic"/>
                <a:cs typeface="Century Gothic"/>
              </a:rPr>
              <a:t>Plans </a:t>
            </a:r>
            <a:r>
              <a:rPr lang="en-US" sz="2400" dirty="0" err="1">
                <a:latin typeface="Century Gothic"/>
                <a:cs typeface="Century Gothic"/>
              </a:rPr>
              <a:t>d’action</a:t>
            </a:r>
            <a:r>
              <a:rPr lang="en-US" sz="2400" dirty="0">
                <a:latin typeface="Century Gothic"/>
                <a:cs typeface="Century Gothic"/>
              </a:rPr>
              <a:t> </a:t>
            </a:r>
          </a:p>
          <a:p>
            <a:pPr>
              <a:lnSpc>
                <a:spcPct val="130000"/>
              </a:lnSpc>
              <a:spcAft>
                <a:spcPts val="600"/>
              </a:spcAft>
            </a:pPr>
            <a:r>
              <a:rPr lang="en-US" sz="2400" dirty="0">
                <a:latin typeface="Century Gothic"/>
                <a:cs typeface="Century Gothic"/>
              </a:rPr>
              <a:t>La méthode de collecte des données </a:t>
            </a:r>
            <a:r>
              <a:rPr lang="en-US" sz="2400" dirty="0" err="1">
                <a:latin typeface="Century Gothic"/>
                <a:cs typeface="Century Gothic"/>
              </a:rPr>
              <a:t>utilisée</a:t>
            </a:r>
            <a:r>
              <a:rPr lang="en-US" sz="2400" dirty="0">
                <a:latin typeface="Century Gothic"/>
                <a:cs typeface="Century Gothic"/>
              </a:rPr>
              <a:t> </a:t>
            </a:r>
            <a:br>
              <a:rPr lang="en-US" sz="2400" dirty="0">
                <a:latin typeface="Century Gothic"/>
                <a:cs typeface="Century Gothic"/>
              </a:rPr>
            </a:br>
            <a:r>
              <a:rPr lang="en-US" sz="2400" dirty="0" err="1">
                <a:latin typeface="Century Gothic"/>
                <a:cs typeface="Century Gothic"/>
              </a:rPr>
              <a:t>dépend</a:t>
            </a:r>
            <a:r>
              <a:rPr lang="en-US" sz="2400" dirty="0">
                <a:latin typeface="Century Gothic"/>
                <a:cs typeface="Century Gothic"/>
              </a:rPr>
              <a:t> de la nature du programme de formation, </a:t>
            </a:r>
            <a:br>
              <a:rPr lang="en-US" sz="2400" dirty="0">
                <a:latin typeface="Century Gothic"/>
                <a:cs typeface="Century Gothic"/>
              </a:rPr>
            </a:br>
            <a:r>
              <a:rPr lang="en-US" sz="2400" dirty="0">
                <a:latin typeface="Century Gothic"/>
                <a:cs typeface="Century Gothic"/>
              </a:rPr>
              <a:t>du comportement et de </a:t>
            </a:r>
            <a:r>
              <a:rPr lang="en-US" sz="2400" dirty="0" err="1">
                <a:latin typeface="Century Gothic"/>
                <a:cs typeface="Century Gothic"/>
              </a:rPr>
              <a:t>l’action</a:t>
            </a:r>
            <a:r>
              <a:rPr lang="en-US" sz="2400" dirty="0">
                <a:latin typeface="Century Gothic"/>
                <a:cs typeface="Century Gothic"/>
              </a:rPr>
              <a:t> </a:t>
            </a:r>
            <a:r>
              <a:rPr lang="en-US" sz="2400" dirty="0" err="1">
                <a:latin typeface="Century Gothic"/>
                <a:cs typeface="Century Gothic"/>
              </a:rPr>
              <a:t>recherchés</a:t>
            </a:r>
            <a:r>
              <a:rPr lang="en-US" sz="2400" dirty="0">
                <a:latin typeface="Century Gothic"/>
                <a:cs typeface="Century Gothic"/>
              </a:rPr>
              <a:t> </a:t>
            </a:r>
            <a:br>
              <a:rPr lang="en-US" sz="2400" dirty="0">
                <a:latin typeface="Century Gothic"/>
                <a:cs typeface="Century Gothic"/>
              </a:rPr>
            </a:br>
            <a:r>
              <a:rPr lang="en-US" sz="2400" dirty="0">
                <a:latin typeface="Century Gothic"/>
                <a:cs typeface="Century Gothic"/>
              </a:rPr>
              <a:t>et du temps et des ressources disponibles. </a:t>
            </a:r>
          </a:p>
          <a:p>
            <a:pPr>
              <a:lnSpc>
                <a:spcPct val="120000"/>
              </a:lnSpc>
              <a:spcAft>
                <a:spcPts val="1800"/>
              </a:spcAft>
            </a:pPr>
            <a:endParaRPr lang="en-US" sz="2400" dirty="0">
              <a:solidFill>
                <a:srgbClr val="000000"/>
              </a:solidFill>
              <a:latin typeface="Century Gothic"/>
              <a:ea typeface="ＭＳ 明朝"/>
              <a:cs typeface="Century Gothic"/>
            </a:endParaRPr>
          </a:p>
        </p:txBody>
      </p:sp>
      <p:pic>
        <p:nvPicPr>
          <p:cNvPr id="9" name="Picture 8"/>
          <p:cNvPicPr/>
          <p:nvPr>
            <p:custDataLst>
              <p:tags r:id="rId2"/>
            </p:custDataLst>
          </p:nvPr>
        </p:nvPicPr>
        <p:blipFill>
          <a:blip r:embed="rId9"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382000" y="99619"/>
            <a:ext cx="600462" cy="509981"/>
          </a:xfrm>
          <a:prstGeom prst="rect">
            <a:avLst/>
          </a:prstGeom>
        </p:spPr>
      </p:pic>
      <p:grpSp>
        <p:nvGrpSpPr>
          <p:cNvPr id="13" name="Group 12"/>
          <p:cNvGrpSpPr/>
          <p:nvPr>
            <p:custDataLst>
              <p:tags r:id="rId3"/>
            </p:custDataLst>
          </p:nvPr>
        </p:nvGrpSpPr>
        <p:grpSpPr>
          <a:xfrm>
            <a:off x="2667000" y="304800"/>
            <a:ext cx="4779264" cy="715863"/>
            <a:chOff x="2487168" y="1521668"/>
            <a:chExt cx="4779264" cy="715863"/>
          </a:xfrm>
        </p:grpSpPr>
        <p:sp>
          <p:nvSpPr>
            <p:cNvPr id="23" name="Round Same Side Corner Rectangle 22"/>
            <p:cNvSpPr/>
            <p:nvPr/>
          </p:nvSpPr>
          <p:spPr>
            <a:xfrm rot="5400000">
              <a:off x="4518868" y="-510032"/>
              <a:ext cx="715863" cy="4779264"/>
            </a:xfrm>
            <a:prstGeom prst="round2SameRect">
              <a:avLst/>
            </a:pr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4" name="Round Same Side Corner Rectangle 4"/>
            <p:cNvSpPr/>
            <p:nvPr/>
          </p:nvSpPr>
          <p:spPr>
            <a:xfrm>
              <a:off x="2487168" y="1556614"/>
              <a:ext cx="4744318" cy="64597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a:t>Application </a:t>
              </a:r>
            </a:p>
          </p:txBody>
        </p:sp>
      </p:grpSp>
      <p:grpSp>
        <p:nvGrpSpPr>
          <p:cNvPr id="14" name="Group 13"/>
          <p:cNvGrpSpPr/>
          <p:nvPr>
            <p:custDataLst>
              <p:tags r:id="rId4"/>
            </p:custDataLst>
          </p:nvPr>
        </p:nvGrpSpPr>
        <p:grpSpPr>
          <a:xfrm>
            <a:off x="381000" y="333595"/>
            <a:ext cx="2285999" cy="658272"/>
            <a:chOff x="201168" y="1550463"/>
            <a:chExt cx="2285999" cy="658272"/>
          </a:xfrm>
        </p:grpSpPr>
        <p:sp>
          <p:nvSpPr>
            <p:cNvPr id="15" name="Rounded Rectangle 14"/>
            <p:cNvSpPr/>
            <p:nvPr/>
          </p:nvSpPr>
          <p:spPr>
            <a:xfrm>
              <a:off x="201168" y="1550463"/>
              <a:ext cx="2285999" cy="658272"/>
            </a:xfrm>
            <a:prstGeom prst="roundRect">
              <a:avLst/>
            </a:prstGeom>
            <a:solidFill>
              <a:srgbClr val="004080"/>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16" name="Rounded Rectangle 6"/>
            <p:cNvSpPr/>
            <p:nvPr/>
          </p:nvSpPr>
          <p:spPr>
            <a:xfrm>
              <a:off x="233302" y="1582597"/>
              <a:ext cx="2221731" cy="5940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n-US" sz="3300" kern="1200" dirty="0"/>
                <a:t>Niveau 3 </a:t>
              </a:r>
            </a:p>
          </p:txBody>
        </p:sp>
      </p:grpSp>
      <p:sp>
        <p:nvSpPr>
          <p:cNvPr id="17" name="Rectangle 16"/>
          <p:cNvSpPr/>
          <p:nvPr>
            <p:custDataLst>
              <p:tags r:id="rId5"/>
            </p:custDataLst>
          </p:nvPr>
        </p:nvSpPr>
        <p:spPr>
          <a:xfrm>
            <a:off x="8229600" y="6400800"/>
            <a:ext cx="914400" cy="304800"/>
          </a:xfrm>
          <a:prstGeom prst="rect">
            <a:avLst/>
          </a:prstGeom>
          <a:solidFill>
            <a:srgbClr val="004080"/>
          </a:solidFill>
          <a:ln>
            <a:solidFill>
              <a:srgbClr val="00408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200" dirty="0">
                <a:latin typeface="Century Gothic"/>
                <a:cs typeface="Century Gothic"/>
              </a:rPr>
              <a:t>25 </a:t>
            </a:r>
          </a:p>
        </p:txBody>
      </p:sp>
      <p:sp>
        <p:nvSpPr>
          <p:cNvPr id="18" name="TextBox 4">
            <a:extLst>
              <a:ext uri="{FF2B5EF4-FFF2-40B4-BE49-F238E27FC236}">
                <a16:creationId xmlns:a16="http://schemas.microsoft.com/office/drawing/2014/main" id="{19383BD6-843C-41C6-9618-8706BD99ABB3}"/>
              </a:ext>
            </a:extLst>
          </p:cNvPr>
          <p:cNvSpPr txBox="1"/>
          <p:nvPr>
            <p:custDataLst>
              <p:tags r:id="rId6"/>
            </p:custDataLst>
          </p:nvPr>
        </p:nvSpPr>
        <p:spPr>
          <a:xfrm>
            <a:off x="1323975" y="6397823"/>
            <a:ext cx="7086600" cy="307777"/>
          </a:xfrm>
          <a:prstGeom prst="rect">
            <a:avLst/>
          </a:prstGeom>
          <a:noFill/>
        </p:spPr>
        <p:txBody>
          <a:bodyPr wrap="square" rtlCol="0">
            <a:spAutoFit/>
          </a:bodyPr>
          <a:lstStyle/>
          <a:p>
            <a:pPr algn="ctr"/>
            <a:r>
              <a:rPr lang="en-US" sz="1400" dirty="0">
                <a:solidFill>
                  <a:prstClr val="white">
                    <a:lumMod val="50000"/>
                  </a:prstClr>
                </a:solidFill>
                <a:latin typeface="Century Gothic"/>
                <a:cs typeface="Century Gothic"/>
              </a:rPr>
              <a:t>Formation des formateur(trice)s au maintien de la </a:t>
            </a:r>
            <a:r>
              <a:rPr lang="en-US" sz="1400" dirty="0" err="1">
                <a:solidFill>
                  <a:prstClr val="white">
                    <a:lumMod val="50000"/>
                  </a:prstClr>
                </a:solidFill>
                <a:latin typeface="Century Gothic"/>
                <a:cs typeface="Century Gothic"/>
              </a:rPr>
              <a:t>paix</a:t>
            </a:r>
            <a:r>
              <a:rPr lang="en-US" sz="1400" dirty="0">
                <a:solidFill>
                  <a:prstClr val="white">
                    <a:lumMod val="50000"/>
                  </a:prstClr>
                </a:solidFill>
                <a:latin typeface="Century Gothic"/>
                <a:cs typeface="Century Gothic"/>
              </a:rPr>
              <a:t>  </a:t>
            </a:r>
          </a:p>
        </p:txBody>
      </p:sp>
    </p:spTree>
    <p:extLst>
      <p:ext uri="{BB962C8B-B14F-4D97-AF65-F5344CB8AC3E}">
        <p14:creationId xmlns:p14="http://schemas.microsoft.com/office/powerpoint/2010/main" val="13813748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custDataLst>
              <p:tags r:id="rId1"/>
            </p:custDataLst>
          </p:nvPr>
        </p:nvCxnSpPr>
        <p:spPr>
          <a:xfrm>
            <a:off x="228600" y="851722"/>
            <a:ext cx="8686800" cy="0"/>
          </a:xfrm>
          <a:prstGeom prst="line">
            <a:avLst/>
          </a:prstGeom>
          <a:ln>
            <a:solidFill>
              <a:srgbClr val="004080"/>
            </a:solidFill>
          </a:ln>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p:custDataLst>
              <p:tags r:id="rId2"/>
            </p:custDataLst>
          </p:nvPr>
        </p:nvSpPr>
        <p:spPr>
          <a:xfrm>
            <a:off x="381000" y="1694998"/>
            <a:ext cx="8458200" cy="5033686"/>
          </a:xfrm>
          <a:prstGeom prst="rect">
            <a:avLst/>
          </a:prstGeom>
          <a:noFill/>
        </p:spPr>
        <p:txBody>
          <a:bodyPr wrap="square" rtlCol="0">
            <a:spAutoFit/>
          </a:bodyPr>
          <a:lstStyle/>
          <a:p>
            <a:pPr>
              <a:lnSpc>
                <a:spcPct val="110000"/>
              </a:lnSpc>
            </a:pPr>
            <a:r>
              <a:rPr lang="en-US" sz="2100" b="1" dirty="0" err="1">
                <a:latin typeface="Century Gothic"/>
                <a:cs typeface="Century Gothic"/>
              </a:rPr>
              <a:t>Consignes</a:t>
            </a:r>
            <a:r>
              <a:rPr lang="en-US" sz="2100" b="1" dirty="0">
                <a:latin typeface="Century Gothic"/>
                <a:cs typeface="Century Gothic"/>
              </a:rPr>
              <a:t> : </a:t>
            </a:r>
          </a:p>
          <a:p>
            <a:pPr marL="342900" indent="-342900">
              <a:lnSpc>
                <a:spcPct val="110000"/>
              </a:lnSpc>
              <a:buFont typeface="Wingdings" charset="2"/>
              <a:buChar char="§"/>
            </a:pPr>
            <a:r>
              <a:rPr lang="en-US" sz="2100" dirty="0">
                <a:latin typeface="Century Gothic" panose="020B0502020202020204" pitchFamily="34" charset="0"/>
              </a:rPr>
              <a:t>En utilisant les </a:t>
            </a:r>
            <a:r>
              <a:rPr lang="en-US" sz="2100" dirty="0" err="1">
                <a:latin typeface="Century Gothic" panose="020B0502020202020204" pitchFamily="34" charset="0"/>
              </a:rPr>
              <a:t>objectifs</a:t>
            </a:r>
            <a:r>
              <a:rPr lang="en-US" sz="2100" dirty="0">
                <a:latin typeface="Century Gothic" panose="020B0502020202020204" pitchFamily="34" charset="0"/>
              </a:rPr>
              <a:t> </a:t>
            </a:r>
            <a:r>
              <a:rPr lang="en-US" sz="2100" dirty="0" err="1">
                <a:latin typeface="Century Gothic" panose="020B0502020202020204" pitchFamily="34" charset="0"/>
              </a:rPr>
              <a:t>d’application</a:t>
            </a:r>
            <a:r>
              <a:rPr lang="en-US" sz="2100" dirty="0">
                <a:latin typeface="Century Gothic" panose="020B0502020202020204" pitchFamily="34" charset="0"/>
              </a:rPr>
              <a:t> </a:t>
            </a:r>
            <a:r>
              <a:rPr lang="en-US" sz="2100" dirty="0" err="1">
                <a:latin typeface="Century Gothic" panose="020B0502020202020204" pitchFamily="34" charset="0"/>
              </a:rPr>
              <a:t>élaborés</a:t>
            </a:r>
            <a:r>
              <a:rPr lang="en-US" sz="2100" dirty="0">
                <a:latin typeface="Century Gothic" panose="020B0502020202020204" pitchFamily="34" charset="0"/>
              </a:rPr>
              <a:t> </a:t>
            </a:r>
            <a:br>
              <a:rPr lang="en-US" sz="2100" dirty="0">
                <a:latin typeface="Century Gothic" panose="020B0502020202020204" pitchFamily="34" charset="0"/>
              </a:rPr>
            </a:br>
            <a:r>
              <a:rPr lang="en-US" sz="2100" dirty="0">
                <a:latin typeface="Century Gothic" panose="020B0502020202020204" pitchFamily="34" charset="0"/>
              </a:rPr>
              <a:t>à </a:t>
            </a:r>
            <a:r>
              <a:rPr lang="en-US" sz="2100" dirty="0" err="1">
                <a:latin typeface="Century Gothic" panose="020B0502020202020204" pitchFamily="34" charset="0"/>
              </a:rPr>
              <a:t>l’activité</a:t>
            </a:r>
            <a:r>
              <a:rPr lang="en-US" sz="2100" dirty="0">
                <a:latin typeface="Century Gothic" panose="020B0502020202020204" pitchFamily="34" charset="0"/>
              </a:rPr>
              <a:t> 3.4a, rédigez les questions </a:t>
            </a:r>
            <a:r>
              <a:rPr lang="en-US" sz="2100" dirty="0" err="1">
                <a:latin typeface="Century Gothic" panose="020B0502020202020204" pitchFamily="34" charset="0"/>
              </a:rPr>
              <a:t>d’enquête</a:t>
            </a:r>
            <a:r>
              <a:rPr lang="en-US" sz="2100" dirty="0">
                <a:latin typeface="Century Gothic" panose="020B0502020202020204" pitchFamily="34" charset="0"/>
              </a:rPr>
              <a:t> correspondantes </a:t>
            </a:r>
          </a:p>
          <a:p>
            <a:pPr marL="342900" indent="-342900">
              <a:lnSpc>
                <a:spcPct val="110000"/>
              </a:lnSpc>
              <a:buFont typeface="Wingdings" charset="2"/>
              <a:buChar char="§"/>
            </a:pPr>
            <a:r>
              <a:rPr lang="en-US" sz="2100" dirty="0" err="1">
                <a:latin typeface="Century Gothic" panose="020B0502020202020204" pitchFamily="34" charset="0"/>
              </a:rPr>
              <a:t>Rappelez-vous</a:t>
            </a:r>
            <a:r>
              <a:rPr lang="en-US" sz="2100" dirty="0">
                <a:latin typeface="Century Gothic" panose="020B0502020202020204" pitchFamily="34" charset="0"/>
              </a:rPr>
              <a:t> : Les questions </a:t>
            </a:r>
            <a:r>
              <a:rPr lang="en-US" sz="2100" dirty="0" err="1">
                <a:latin typeface="Century Gothic" panose="020B0502020202020204" pitchFamily="34" charset="0"/>
              </a:rPr>
              <a:t>d’évaluation</a:t>
            </a:r>
            <a:r>
              <a:rPr lang="en-US" sz="2100" dirty="0">
                <a:latin typeface="Century Gothic" panose="020B0502020202020204" pitchFamily="34" charset="0"/>
              </a:rPr>
              <a:t> de niveau 3 cherchent à déterminer comment et par quelles actions </a:t>
            </a:r>
            <a:br>
              <a:rPr lang="en-US" sz="2100" dirty="0">
                <a:latin typeface="Century Gothic" panose="020B0502020202020204" pitchFamily="34" charset="0"/>
              </a:rPr>
            </a:br>
            <a:r>
              <a:rPr lang="en-US" sz="2100" dirty="0">
                <a:latin typeface="Century Gothic" panose="020B0502020202020204" pitchFamily="34" charset="0"/>
              </a:rPr>
              <a:t>les connaissances et les compétences ont été transférées. </a:t>
            </a:r>
          </a:p>
          <a:p>
            <a:pPr marL="342900" indent="-342900">
              <a:lnSpc>
                <a:spcPct val="110000"/>
              </a:lnSpc>
              <a:buFont typeface="Wingdings" charset="2"/>
              <a:buChar char="§"/>
            </a:pPr>
            <a:r>
              <a:rPr lang="en-US" sz="2100" dirty="0">
                <a:latin typeface="Century Gothic" panose="020B0502020202020204" pitchFamily="34" charset="0"/>
              </a:rPr>
              <a:t>Commencez par les questions </a:t>
            </a:r>
            <a:r>
              <a:rPr lang="en-US" sz="2100" dirty="0" err="1">
                <a:latin typeface="Century Gothic" panose="020B0502020202020204" pitchFamily="34" charset="0"/>
              </a:rPr>
              <a:t>d’enquête</a:t>
            </a:r>
            <a:r>
              <a:rPr lang="en-US" sz="2100" dirty="0">
                <a:latin typeface="Century Gothic" panose="020B0502020202020204" pitchFamily="34" charset="0"/>
              </a:rPr>
              <a:t>. Par la suite, </a:t>
            </a:r>
            <a:br>
              <a:rPr lang="en-US" sz="2100" dirty="0">
                <a:latin typeface="Century Gothic" panose="020B0502020202020204" pitchFamily="34" charset="0"/>
              </a:rPr>
            </a:br>
            <a:r>
              <a:rPr lang="en-US" sz="2100" dirty="0" err="1">
                <a:latin typeface="Century Gothic" panose="020B0502020202020204" pitchFamily="34" charset="0"/>
              </a:rPr>
              <a:t>vous</a:t>
            </a:r>
            <a:r>
              <a:rPr lang="en-US" sz="2100" dirty="0">
                <a:latin typeface="Century Gothic" panose="020B0502020202020204" pitchFamily="34" charset="0"/>
              </a:rPr>
              <a:t> pourrez également </a:t>
            </a:r>
            <a:r>
              <a:rPr lang="en-US" sz="2100" dirty="0" err="1">
                <a:latin typeface="Century Gothic" panose="020B0502020202020204" pitchFamily="34" charset="0"/>
              </a:rPr>
              <a:t>envisager</a:t>
            </a:r>
            <a:r>
              <a:rPr lang="en-US" sz="2100" dirty="0">
                <a:latin typeface="Century Gothic" panose="020B0502020202020204" pitchFamily="34" charset="0"/>
              </a:rPr>
              <a:t> </a:t>
            </a:r>
            <a:r>
              <a:rPr lang="en-US" sz="2100" dirty="0" err="1">
                <a:latin typeface="Century Gothic" panose="020B0502020202020204" pitchFamily="34" charset="0"/>
              </a:rPr>
              <a:t>d’autres</a:t>
            </a:r>
            <a:r>
              <a:rPr lang="en-US" sz="2100" dirty="0">
                <a:latin typeface="Century Gothic" panose="020B0502020202020204" pitchFamily="34" charset="0"/>
              </a:rPr>
              <a:t> méthodes de collecte de données (groupes de discussion, </a:t>
            </a:r>
            <a:r>
              <a:rPr lang="en-US" sz="2100" dirty="0" err="1">
                <a:latin typeface="Century Gothic" panose="020B0502020202020204" pitchFamily="34" charset="0"/>
              </a:rPr>
              <a:t>évaluations</a:t>
            </a:r>
            <a:r>
              <a:rPr lang="en-US" sz="2100" dirty="0">
                <a:latin typeface="Century Gothic" panose="020B0502020202020204" pitchFamily="34" charset="0"/>
              </a:rPr>
              <a:t> </a:t>
            </a:r>
            <a:br>
              <a:rPr lang="en-US" sz="2100" dirty="0">
                <a:latin typeface="Century Gothic" panose="020B0502020202020204" pitchFamily="34" charset="0"/>
              </a:rPr>
            </a:br>
            <a:r>
              <a:rPr lang="en-US" sz="2100" dirty="0">
                <a:latin typeface="Century Gothic" panose="020B0502020202020204" pitchFamily="34" charset="0"/>
              </a:rPr>
              <a:t>à 360 degrés, etc.) </a:t>
            </a:r>
          </a:p>
          <a:p>
            <a:pPr>
              <a:spcBef>
                <a:spcPts val="2400"/>
              </a:spcBef>
              <a:spcAft>
                <a:spcPts val="600"/>
              </a:spcAft>
            </a:pPr>
            <a:r>
              <a:rPr lang="en-US" sz="2100" b="1" dirty="0">
                <a:latin typeface="Century Gothic" panose="020B0502020202020204" pitchFamily="34" charset="0"/>
              </a:rPr>
              <a:t>Temps </a:t>
            </a:r>
            <a:r>
              <a:rPr lang="en-US" sz="2100" b="1" dirty="0" err="1">
                <a:latin typeface="Century Gothic" panose="020B0502020202020204" pitchFamily="34" charset="0"/>
              </a:rPr>
              <a:t>imparti</a:t>
            </a:r>
            <a:r>
              <a:rPr lang="en-US" sz="2100" b="1" dirty="0">
                <a:latin typeface="Century Gothic" panose="020B0502020202020204" pitchFamily="34" charset="0"/>
              </a:rPr>
              <a:t> </a:t>
            </a:r>
            <a:r>
              <a:rPr lang="en-US" sz="2100" dirty="0">
                <a:latin typeface="Century Gothic" panose="020B0502020202020204" pitchFamily="34" charset="0"/>
              </a:rPr>
              <a:t>: 20 minutes </a:t>
            </a:r>
          </a:p>
          <a:p>
            <a:pPr>
              <a:spcAft>
                <a:spcPts val="600"/>
              </a:spcAft>
            </a:pPr>
            <a:endParaRPr lang="en-US" sz="2100" dirty="0">
              <a:latin typeface="Century Gothic" panose="020B0502020202020204" pitchFamily="34" charset="0"/>
            </a:endParaRPr>
          </a:p>
        </p:txBody>
      </p:sp>
      <p:sp>
        <p:nvSpPr>
          <p:cNvPr id="5" name="Rectangle 4"/>
          <p:cNvSpPr/>
          <p:nvPr>
            <p:custDataLst>
              <p:tags r:id="rId3"/>
            </p:custDataLst>
          </p:nvPr>
        </p:nvSpPr>
        <p:spPr>
          <a:xfrm>
            <a:off x="914400" y="381000"/>
            <a:ext cx="4629794" cy="461665"/>
          </a:xfrm>
          <a:prstGeom prst="rect">
            <a:avLst/>
          </a:prstGeom>
        </p:spPr>
        <p:txBody>
          <a:bodyPr wrap="none">
            <a:spAutoFit/>
          </a:bodyPr>
          <a:lstStyle/>
          <a:p>
            <a:r>
              <a:rPr lang="en-US" sz="2400" b="1" dirty="0" err="1">
                <a:solidFill>
                  <a:srgbClr val="002060"/>
                </a:solidFill>
                <a:latin typeface="Century Gothic"/>
                <a:cs typeface="Century Gothic"/>
              </a:rPr>
              <a:t>Activité</a:t>
            </a:r>
            <a:r>
              <a:rPr lang="en-US" sz="2400" b="1" dirty="0">
                <a:solidFill>
                  <a:srgbClr val="002060"/>
                </a:solidFill>
                <a:latin typeface="Century Gothic"/>
                <a:cs typeface="Century Gothic"/>
              </a:rPr>
              <a:t> </a:t>
            </a:r>
            <a:r>
              <a:rPr lang="en-US" sz="2400" b="1" dirty="0" err="1">
                <a:solidFill>
                  <a:srgbClr val="002060"/>
                </a:solidFill>
                <a:latin typeface="Century Gothic"/>
                <a:cs typeface="Century Gothic"/>
              </a:rPr>
              <a:t>d’apprentissage</a:t>
            </a:r>
            <a:r>
              <a:rPr lang="en-US" sz="2400" b="1" dirty="0">
                <a:solidFill>
                  <a:srgbClr val="002060"/>
                </a:solidFill>
                <a:latin typeface="Century Gothic"/>
                <a:cs typeface="Century Gothic"/>
              </a:rPr>
              <a:t> 3.4b </a:t>
            </a:r>
            <a:endParaRPr lang="en-US" sz="2400" dirty="0"/>
          </a:p>
        </p:txBody>
      </p:sp>
      <p:sp>
        <p:nvSpPr>
          <p:cNvPr id="8" name="Rectangle 7"/>
          <p:cNvSpPr/>
          <p:nvPr>
            <p:custDataLst>
              <p:tags r:id="rId4"/>
            </p:custDataLst>
          </p:nvPr>
        </p:nvSpPr>
        <p:spPr>
          <a:xfrm>
            <a:off x="914400" y="914400"/>
            <a:ext cx="7919156" cy="461665"/>
          </a:xfrm>
          <a:prstGeom prst="rect">
            <a:avLst/>
          </a:prstGeom>
        </p:spPr>
        <p:txBody>
          <a:bodyPr wrap="none">
            <a:spAutoFit/>
          </a:bodyPr>
          <a:lstStyle/>
          <a:p>
            <a:pPr>
              <a:spcAft>
                <a:spcPts val="1800"/>
              </a:spcAft>
            </a:pPr>
            <a:r>
              <a:rPr lang="en-US" sz="2400" dirty="0">
                <a:solidFill>
                  <a:srgbClr val="002060"/>
                </a:solidFill>
                <a:latin typeface="Century Gothic"/>
                <a:cs typeface="Century Gothic"/>
              </a:rPr>
              <a:t>Concevoir des </a:t>
            </a:r>
            <a:r>
              <a:rPr lang="en-US" sz="2400" dirty="0" err="1">
                <a:solidFill>
                  <a:srgbClr val="002060"/>
                </a:solidFill>
                <a:latin typeface="Century Gothic"/>
                <a:cs typeface="Century Gothic"/>
              </a:rPr>
              <a:t>enquêtes</a:t>
            </a:r>
            <a:r>
              <a:rPr lang="en-US" sz="2400" dirty="0">
                <a:solidFill>
                  <a:srgbClr val="002060"/>
                </a:solidFill>
                <a:latin typeface="Century Gothic"/>
                <a:cs typeface="Century Gothic"/>
              </a:rPr>
              <a:t> </a:t>
            </a:r>
            <a:r>
              <a:rPr lang="en-US" sz="2400" dirty="0" err="1">
                <a:solidFill>
                  <a:srgbClr val="002060"/>
                </a:solidFill>
                <a:latin typeface="Century Gothic"/>
                <a:cs typeface="Century Gothic"/>
              </a:rPr>
              <a:t>d’application</a:t>
            </a:r>
            <a:r>
              <a:rPr lang="en-US" sz="2400" dirty="0">
                <a:solidFill>
                  <a:srgbClr val="002060"/>
                </a:solidFill>
                <a:latin typeface="Century Gothic"/>
                <a:cs typeface="Century Gothic"/>
              </a:rPr>
              <a:t> de niveau 3 </a:t>
            </a:r>
          </a:p>
        </p:txBody>
      </p:sp>
      <p:pic>
        <p:nvPicPr>
          <p:cNvPr id="11" name="Picture 10"/>
          <p:cNvPicPr/>
          <p:nvPr>
            <p:custDataLst>
              <p:tags r:id="rId5"/>
            </p:custDataLst>
          </p:nvPr>
        </p:nvPicPr>
        <p:blipFill>
          <a:blip r:embed="rId10"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382000" y="99619"/>
            <a:ext cx="600462" cy="509981"/>
          </a:xfrm>
          <a:prstGeom prst="rect">
            <a:avLst/>
          </a:prstGeom>
        </p:spPr>
      </p:pic>
      <p:sp>
        <p:nvSpPr>
          <p:cNvPr id="9" name="Rectangle 8"/>
          <p:cNvSpPr/>
          <p:nvPr>
            <p:custDataLst>
              <p:tags r:id="rId6"/>
            </p:custDataLst>
          </p:nvPr>
        </p:nvSpPr>
        <p:spPr>
          <a:xfrm>
            <a:off x="8229600" y="6400800"/>
            <a:ext cx="914400" cy="304800"/>
          </a:xfrm>
          <a:prstGeom prst="rect">
            <a:avLst/>
          </a:prstGeom>
          <a:solidFill>
            <a:srgbClr val="004080"/>
          </a:solidFill>
          <a:ln>
            <a:solidFill>
              <a:srgbClr val="00408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200" dirty="0">
                <a:latin typeface="Century Gothic"/>
                <a:cs typeface="Century Gothic"/>
              </a:rPr>
              <a:t>26 </a:t>
            </a:r>
          </a:p>
        </p:txBody>
      </p:sp>
      <p:sp>
        <p:nvSpPr>
          <p:cNvPr id="13" name="TextBox 4">
            <a:extLst>
              <a:ext uri="{FF2B5EF4-FFF2-40B4-BE49-F238E27FC236}">
                <a16:creationId xmlns:a16="http://schemas.microsoft.com/office/drawing/2014/main" id="{81AA7784-149D-4124-92DA-BED1D5B7F8F7}"/>
              </a:ext>
            </a:extLst>
          </p:cNvPr>
          <p:cNvSpPr txBox="1"/>
          <p:nvPr>
            <p:custDataLst>
              <p:tags r:id="rId7"/>
            </p:custDataLst>
          </p:nvPr>
        </p:nvSpPr>
        <p:spPr>
          <a:xfrm>
            <a:off x="1323975" y="6397823"/>
            <a:ext cx="7086600" cy="307777"/>
          </a:xfrm>
          <a:prstGeom prst="rect">
            <a:avLst/>
          </a:prstGeom>
          <a:noFill/>
        </p:spPr>
        <p:txBody>
          <a:bodyPr wrap="square" rtlCol="0">
            <a:spAutoFit/>
          </a:bodyPr>
          <a:lstStyle/>
          <a:p>
            <a:pPr algn="ctr"/>
            <a:r>
              <a:rPr lang="en-US" sz="1400" dirty="0">
                <a:solidFill>
                  <a:prstClr val="white">
                    <a:lumMod val="50000"/>
                  </a:prstClr>
                </a:solidFill>
                <a:latin typeface="Century Gothic"/>
                <a:cs typeface="Century Gothic"/>
              </a:rPr>
              <a:t>Formation des formateur(trice)s au maintien de la </a:t>
            </a:r>
            <a:r>
              <a:rPr lang="en-US" sz="1400" dirty="0" err="1">
                <a:solidFill>
                  <a:prstClr val="white">
                    <a:lumMod val="50000"/>
                  </a:prstClr>
                </a:solidFill>
                <a:latin typeface="Century Gothic"/>
                <a:cs typeface="Century Gothic"/>
              </a:rPr>
              <a:t>paix</a:t>
            </a:r>
            <a:r>
              <a:rPr lang="en-US" sz="1400" dirty="0">
                <a:solidFill>
                  <a:prstClr val="white">
                    <a:lumMod val="50000"/>
                  </a:prstClr>
                </a:solidFill>
                <a:latin typeface="Century Gothic"/>
                <a:cs typeface="Century Gothic"/>
              </a:rPr>
              <a:t>  </a:t>
            </a:r>
          </a:p>
        </p:txBody>
      </p:sp>
    </p:spTree>
    <p:extLst>
      <p:ext uri="{BB962C8B-B14F-4D97-AF65-F5344CB8AC3E}">
        <p14:creationId xmlns:p14="http://schemas.microsoft.com/office/powerpoint/2010/main" val="21648567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custDataLst>
              <p:tags r:id="rId1"/>
            </p:custDataLst>
          </p:nvPr>
        </p:nvSpPr>
        <p:spPr>
          <a:xfrm>
            <a:off x="304800" y="1219200"/>
            <a:ext cx="8382000" cy="1034129"/>
          </a:xfrm>
          <a:prstGeom prst="rect">
            <a:avLst/>
          </a:prstGeom>
          <a:noFill/>
        </p:spPr>
        <p:txBody>
          <a:bodyPr wrap="square" rtlCol="0">
            <a:spAutoFit/>
          </a:bodyPr>
          <a:lstStyle/>
          <a:p>
            <a:pPr>
              <a:lnSpc>
                <a:spcPct val="130000"/>
              </a:lnSpc>
              <a:spcAft>
                <a:spcPts val="600"/>
              </a:spcAft>
            </a:pPr>
            <a:r>
              <a:rPr lang="en-US" sz="2400" dirty="0">
                <a:latin typeface="Century Gothic"/>
                <a:cs typeface="Century Gothic"/>
              </a:rPr>
              <a:t>Les données de niveau 3 doivent être </a:t>
            </a:r>
            <a:r>
              <a:rPr lang="en-US" sz="2400" dirty="0" err="1">
                <a:latin typeface="Century Gothic"/>
                <a:cs typeface="Century Gothic"/>
              </a:rPr>
              <a:t>comparées</a:t>
            </a:r>
            <a:r>
              <a:rPr lang="en-US" sz="2400" dirty="0">
                <a:latin typeface="Century Gothic"/>
                <a:cs typeface="Century Gothic"/>
              </a:rPr>
              <a:t> </a:t>
            </a:r>
            <a:br>
              <a:rPr lang="en-US" sz="2400" dirty="0">
                <a:latin typeface="Century Gothic"/>
                <a:cs typeface="Century Gothic"/>
              </a:rPr>
            </a:br>
            <a:r>
              <a:rPr lang="en-US" sz="2400" dirty="0">
                <a:latin typeface="Century Gothic"/>
                <a:cs typeface="Century Gothic"/>
              </a:rPr>
              <a:t>à des </a:t>
            </a:r>
            <a:r>
              <a:rPr lang="en-US" sz="2400" b="1" dirty="0">
                <a:latin typeface="Century Gothic"/>
                <a:cs typeface="Century Gothic"/>
              </a:rPr>
              <a:t>cibles prédéterminées</a:t>
            </a:r>
            <a:r>
              <a:rPr lang="en-US" sz="2400" dirty="0">
                <a:latin typeface="Century Gothic"/>
                <a:cs typeface="Century Gothic"/>
              </a:rPr>
              <a:t>. Par </a:t>
            </a:r>
            <a:r>
              <a:rPr lang="en-US" sz="2400" dirty="0" err="1">
                <a:latin typeface="Century Gothic"/>
                <a:cs typeface="Century Gothic"/>
              </a:rPr>
              <a:t>exemple</a:t>
            </a:r>
            <a:r>
              <a:rPr lang="en-US" sz="2400" dirty="0">
                <a:latin typeface="Century Gothic"/>
                <a:cs typeface="Century Gothic"/>
              </a:rPr>
              <a:t> : </a:t>
            </a:r>
            <a:endParaRPr lang="en-US" sz="2400" dirty="0">
              <a:solidFill>
                <a:srgbClr val="000000"/>
              </a:solidFill>
              <a:latin typeface="Century Gothic"/>
              <a:ea typeface="ＭＳ 明朝"/>
              <a:cs typeface="Century Gothic"/>
            </a:endParaRPr>
          </a:p>
        </p:txBody>
      </p:sp>
      <p:pic>
        <p:nvPicPr>
          <p:cNvPr id="9" name="Picture 8"/>
          <p:cNvPicPr/>
          <p:nvPr>
            <p:custDataLst>
              <p:tags r:id="rId2"/>
            </p:custDataLst>
          </p:nvPr>
        </p:nvPicPr>
        <p:blipFill>
          <a:blip r:embed="rId11"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382000" y="99619"/>
            <a:ext cx="600462" cy="509981"/>
          </a:xfrm>
          <a:prstGeom prst="rect">
            <a:avLst/>
          </a:prstGeom>
        </p:spPr>
      </p:pic>
      <p:grpSp>
        <p:nvGrpSpPr>
          <p:cNvPr id="13" name="Group 12"/>
          <p:cNvGrpSpPr/>
          <p:nvPr>
            <p:custDataLst>
              <p:tags r:id="rId3"/>
            </p:custDataLst>
          </p:nvPr>
        </p:nvGrpSpPr>
        <p:grpSpPr>
          <a:xfrm>
            <a:off x="2667000" y="304800"/>
            <a:ext cx="4779264" cy="715863"/>
            <a:chOff x="2487168" y="1521668"/>
            <a:chExt cx="4779264" cy="715863"/>
          </a:xfrm>
        </p:grpSpPr>
        <p:sp>
          <p:nvSpPr>
            <p:cNvPr id="23" name="Round Same Side Corner Rectangle 22"/>
            <p:cNvSpPr/>
            <p:nvPr/>
          </p:nvSpPr>
          <p:spPr>
            <a:xfrm rot="5400000">
              <a:off x="4518868" y="-510032"/>
              <a:ext cx="715863" cy="4779264"/>
            </a:xfrm>
            <a:prstGeom prst="round2SameRect">
              <a:avLst/>
            </a:pr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4" name="Round Same Side Corner Rectangle 4"/>
            <p:cNvSpPr/>
            <p:nvPr/>
          </p:nvSpPr>
          <p:spPr>
            <a:xfrm>
              <a:off x="2487168" y="1556614"/>
              <a:ext cx="4744318" cy="64597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a:t>Application </a:t>
              </a:r>
            </a:p>
          </p:txBody>
        </p:sp>
      </p:grpSp>
      <p:grpSp>
        <p:nvGrpSpPr>
          <p:cNvPr id="14" name="Group 13"/>
          <p:cNvGrpSpPr/>
          <p:nvPr>
            <p:custDataLst>
              <p:tags r:id="rId4"/>
            </p:custDataLst>
          </p:nvPr>
        </p:nvGrpSpPr>
        <p:grpSpPr>
          <a:xfrm>
            <a:off x="381000" y="333595"/>
            <a:ext cx="2285999" cy="658272"/>
            <a:chOff x="201168" y="1550463"/>
            <a:chExt cx="2285999" cy="658272"/>
          </a:xfrm>
        </p:grpSpPr>
        <p:sp>
          <p:nvSpPr>
            <p:cNvPr id="15" name="Rounded Rectangle 14"/>
            <p:cNvSpPr/>
            <p:nvPr/>
          </p:nvSpPr>
          <p:spPr>
            <a:xfrm>
              <a:off x="201168" y="1550463"/>
              <a:ext cx="2285999" cy="658272"/>
            </a:xfrm>
            <a:prstGeom prst="roundRect">
              <a:avLst/>
            </a:prstGeom>
            <a:solidFill>
              <a:srgbClr val="004080"/>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16" name="Rounded Rectangle 6"/>
            <p:cNvSpPr/>
            <p:nvPr/>
          </p:nvSpPr>
          <p:spPr>
            <a:xfrm>
              <a:off x="233302" y="1582597"/>
              <a:ext cx="2221731" cy="5940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n-US" sz="3300" kern="1200" dirty="0"/>
                <a:t>Niveau 3 </a:t>
              </a:r>
            </a:p>
          </p:txBody>
        </p:sp>
      </p:grpSp>
      <p:graphicFrame>
        <p:nvGraphicFramePr>
          <p:cNvPr id="3" name="Table 2"/>
          <p:cNvGraphicFramePr>
            <a:graphicFrameLocks noGrp="1"/>
          </p:cNvGraphicFramePr>
          <p:nvPr>
            <p:custDataLst>
              <p:tags r:id="rId5"/>
            </p:custDataLst>
            <p:extLst>
              <p:ext uri="{D42A27DB-BD31-4B8C-83A1-F6EECF244321}">
                <p14:modId xmlns:p14="http://schemas.microsoft.com/office/powerpoint/2010/main" val="2555275190"/>
              </p:ext>
            </p:extLst>
          </p:nvPr>
        </p:nvGraphicFramePr>
        <p:xfrm>
          <a:off x="304800" y="2438400"/>
          <a:ext cx="8534400" cy="3383280"/>
        </p:xfrm>
        <a:graphic>
          <a:graphicData uri="http://schemas.openxmlformats.org/drawingml/2006/table">
            <a:tbl>
              <a:tblPr firstRow="1" bandRow="1">
                <a:tableStyleId>{69012ECD-51FC-41F1-AA8D-1B2483CD663E}</a:tableStyleId>
              </a:tblPr>
              <a:tblGrid>
                <a:gridCol w="6096000">
                  <a:extLst>
                    <a:ext uri="{9D8B030D-6E8A-4147-A177-3AD203B41FA5}">
                      <a16:colId xmlns:a16="http://schemas.microsoft.com/office/drawing/2014/main" val="20000"/>
                    </a:ext>
                  </a:extLst>
                </a:gridCol>
                <a:gridCol w="961292">
                  <a:extLst>
                    <a:ext uri="{9D8B030D-6E8A-4147-A177-3AD203B41FA5}">
                      <a16:colId xmlns:a16="http://schemas.microsoft.com/office/drawing/2014/main" val="20001"/>
                    </a:ext>
                  </a:extLst>
                </a:gridCol>
                <a:gridCol w="1477108">
                  <a:extLst>
                    <a:ext uri="{9D8B030D-6E8A-4147-A177-3AD203B41FA5}">
                      <a16:colId xmlns:a16="http://schemas.microsoft.com/office/drawing/2014/main" val="20002"/>
                    </a:ext>
                  </a:extLst>
                </a:gridCol>
              </a:tblGrid>
              <a:tr h="370840">
                <a:tc>
                  <a:txBody>
                    <a:bodyPr/>
                    <a:lstStyle/>
                    <a:p>
                      <a:r>
                        <a:rPr lang="en-US" sz="1800" b="0" dirty="0">
                          <a:latin typeface="Century Gothic"/>
                          <a:cs typeface="Century Gothic"/>
                        </a:rPr>
                        <a:t>Indicateurs/objectifs </a:t>
                      </a:r>
                    </a:p>
                  </a:txBody>
                  <a:tcPr>
                    <a:solidFill>
                      <a:srgbClr val="004080"/>
                    </a:solidFill>
                  </a:tcPr>
                </a:tc>
                <a:tc>
                  <a:txBody>
                    <a:bodyPr/>
                    <a:lstStyle/>
                    <a:p>
                      <a:r>
                        <a:rPr lang="en-US" sz="1800" b="0" dirty="0">
                          <a:latin typeface="Century Gothic"/>
                          <a:cs typeface="Century Gothic"/>
                        </a:rPr>
                        <a:t>Note cible </a:t>
                      </a:r>
                    </a:p>
                  </a:txBody>
                  <a:tcPr>
                    <a:solidFill>
                      <a:srgbClr val="004080"/>
                    </a:solidFill>
                  </a:tcPr>
                </a:tc>
                <a:tc>
                  <a:txBody>
                    <a:bodyPr/>
                    <a:lstStyle/>
                    <a:p>
                      <a:r>
                        <a:rPr lang="en-US" sz="1800" b="0" dirty="0">
                          <a:latin typeface="Century Gothic"/>
                          <a:cs typeface="Century Gothic"/>
                        </a:rPr>
                        <a:t>Note effective </a:t>
                      </a:r>
                    </a:p>
                  </a:txBody>
                  <a:tcPr>
                    <a:solidFill>
                      <a:srgbClr val="004080"/>
                    </a:solidFill>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a:effectLst/>
                          <a:latin typeface="Century Gothic"/>
                          <a:ea typeface="Calibri"/>
                          <a:cs typeface="Century Gothic"/>
                        </a:rPr>
                        <a:t>« </a:t>
                      </a:r>
                      <a:r>
                        <a:rPr lang="en-US" sz="1800" b="0" dirty="0" err="1">
                          <a:effectLst/>
                          <a:latin typeface="Century Gothic"/>
                          <a:ea typeface="Calibri"/>
                          <a:cs typeface="Century Gothic"/>
                        </a:rPr>
                        <a:t>Possibilité</a:t>
                      </a:r>
                      <a:r>
                        <a:rPr lang="en-US" sz="1800" b="0" dirty="0">
                          <a:effectLst/>
                          <a:latin typeface="Century Gothic"/>
                          <a:ea typeface="Calibri"/>
                          <a:cs typeface="Century Gothic"/>
                        </a:rPr>
                        <a:t> </a:t>
                      </a:r>
                      <a:r>
                        <a:rPr lang="en-US" sz="1800" b="0" dirty="0" err="1">
                          <a:effectLst/>
                          <a:latin typeface="Century Gothic"/>
                          <a:ea typeface="Calibri"/>
                          <a:cs typeface="Century Gothic"/>
                        </a:rPr>
                        <a:t>d’utiliser</a:t>
                      </a:r>
                      <a:r>
                        <a:rPr lang="en-US" sz="1800" b="0" dirty="0">
                          <a:effectLst/>
                          <a:latin typeface="Century Gothic"/>
                          <a:ea typeface="Calibri"/>
                          <a:cs typeface="Century Gothic"/>
                        </a:rPr>
                        <a:t> les connaissances acquises » : </a:t>
                      </a:r>
                      <a:r>
                        <a:rPr lang="en-US" sz="1800" b="0" dirty="0" err="1">
                          <a:effectLst/>
                          <a:latin typeface="Century Gothic"/>
                          <a:ea typeface="Calibri"/>
                          <a:cs typeface="Century Gothic"/>
                        </a:rPr>
                        <a:t>j’ai</a:t>
                      </a:r>
                      <a:r>
                        <a:rPr lang="en-US" sz="1800" b="0" dirty="0">
                          <a:effectLst/>
                          <a:latin typeface="Century Gothic"/>
                          <a:ea typeface="Calibri"/>
                          <a:cs typeface="Century Gothic"/>
                        </a:rPr>
                        <a:t> pu utiliser ce que </a:t>
                      </a:r>
                      <a:r>
                        <a:rPr lang="en-US" sz="1800" b="0" dirty="0" err="1">
                          <a:effectLst/>
                          <a:latin typeface="Century Gothic"/>
                          <a:ea typeface="Calibri"/>
                          <a:cs typeface="Century Gothic"/>
                        </a:rPr>
                        <a:t>j’ai</a:t>
                      </a:r>
                      <a:r>
                        <a:rPr lang="en-US" sz="1800" b="0" dirty="0">
                          <a:effectLst/>
                          <a:latin typeface="Century Gothic"/>
                          <a:ea typeface="Calibri"/>
                          <a:cs typeface="Century Gothic"/>
                        </a:rPr>
                        <a:t> appris pendant la formation dans le cadre de mon travail. </a:t>
                      </a:r>
                      <a:endParaRPr lang="en-US" sz="1800" b="0" dirty="0">
                        <a:latin typeface="Century Gothic"/>
                        <a:cs typeface="Century Gothic"/>
                      </a:endParaRPr>
                    </a:p>
                  </a:txBody>
                  <a:tcPr/>
                </a:tc>
                <a:tc>
                  <a:txBody>
                    <a:bodyPr/>
                    <a:lstStyle/>
                    <a:p>
                      <a:r>
                        <a:rPr lang="en-US" sz="1800" b="0" dirty="0">
                          <a:latin typeface="Century Gothic"/>
                          <a:cs typeface="Century Gothic"/>
                        </a:rPr>
                        <a:t>4/5 </a:t>
                      </a:r>
                    </a:p>
                  </a:txBody>
                  <a:tcPr/>
                </a:tc>
                <a:tc>
                  <a:txBody>
                    <a:bodyPr/>
                    <a:lstStyle/>
                    <a:p>
                      <a:r>
                        <a:rPr lang="en-US" sz="1800" b="0" dirty="0">
                          <a:latin typeface="Century Gothic"/>
                          <a:cs typeface="Century Gothic"/>
                        </a:rPr>
                        <a:t>4,2 </a:t>
                      </a:r>
                    </a:p>
                  </a:txBody>
                  <a:tcPr/>
                </a:tc>
                <a:extLst>
                  <a:ext uri="{0D108BD9-81ED-4DB2-BD59-A6C34878D82A}">
                    <a16:rowId xmlns:a16="http://schemas.microsoft.com/office/drawing/2014/main" val="10001"/>
                  </a:ext>
                </a:extLst>
              </a:tr>
              <a:tr h="370840">
                <a:tc>
                  <a:txBody>
                    <a:bodyPr/>
                    <a:lstStyle/>
                    <a:p>
                      <a:r>
                        <a:rPr lang="en-US" sz="1800" b="0" kern="1200" dirty="0">
                          <a:solidFill>
                            <a:schemeClr val="tx1"/>
                          </a:solidFill>
                          <a:effectLst/>
                          <a:latin typeface="Century Gothic"/>
                          <a:ea typeface="+mn-ea"/>
                          <a:cs typeface="Century Gothic"/>
                        </a:rPr>
                        <a:t>« Amélioration de la satisfaction professionnelle » : dans </a:t>
                      </a:r>
                      <a:r>
                        <a:rPr lang="en-US" sz="1800" b="0" kern="1200" dirty="0" err="1">
                          <a:solidFill>
                            <a:schemeClr val="tx1"/>
                          </a:solidFill>
                          <a:effectLst/>
                          <a:latin typeface="Century Gothic"/>
                          <a:ea typeface="+mn-ea"/>
                          <a:cs typeface="Century Gothic"/>
                        </a:rPr>
                        <a:t>l’ensemble</a:t>
                      </a:r>
                      <a:r>
                        <a:rPr lang="en-US" sz="1800" b="0" kern="1200" dirty="0">
                          <a:solidFill>
                            <a:schemeClr val="tx1"/>
                          </a:solidFill>
                          <a:effectLst/>
                          <a:latin typeface="Century Gothic"/>
                          <a:ea typeface="+mn-ea"/>
                          <a:cs typeface="Century Gothic"/>
                        </a:rPr>
                        <a:t>, </a:t>
                      </a:r>
                      <a:r>
                        <a:rPr lang="en-US" sz="1800" b="0" kern="1200" dirty="0" err="1">
                          <a:solidFill>
                            <a:schemeClr val="tx1"/>
                          </a:solidFill>
                          <a:effectLst/>
                          <a:latin typeface="Century Gothic"/>
                          <a:ea typeface="+mn-ea"/>
                          <a:cs typeface="Century Gothic"/>
                        </a:rPr>
                        <a:t>j’ai</a:t>
                      </a:r>
                      <a:r>
                        <a:rPr lang="en-US" sz="1800" b="0" kern="1200" dirty="0">
                          <a:solidFill>
                            <a:schemeClr val="tx1"/>
                          </a:solidFill>
                          <a:effectLst/>
                          <a:latin typeface="Century Gothic"/>
                          <a:ea typeface="+mn-ea"/>
                          <a:cs typeface="Century Gothic"/>
                        </a:rPr>
                        <a:t> une plus grande satisfaction professionnelle depuis que </a:t>
                      </a:r>
                      <a:r>
                        <a:rPr lang="en-US" sz="1800" b="0" kern="1200" dirty="0" err="1">
                          <a:solidFill>
                            <a:schemeClr val="tx1"/>
                          </a:solidFill>
                          <a:effectLst/>
                          <a:latin typeface="Century Gothic"/>
                          <a:ea typeface="+mn-ea"/>
                          <a:cs typeface="Century Gothic"/>
                        </a:rPr>
                        <a:t>j’ai</a:t>
                      </a:r>
                      <a:r>
                        <a:rPr lang="en-US" sz="1800" b="0" kern="1200" dirty="0">
                          <a:solidFill>
                            <a:schemeClr val="tx1"/>
                          </a:solidFill>
                          <a:effectLst/>
                          <a:latin typeface="Century Gothic"/>
                          <a:ea typeface="+mn-ea"/>
                          <a:cs typeface="Century Gothic"/>
                        </a:rPr>
                        <a:t> suivi la formation. </a:t>
                      </a:r>
                      <a:endParaRPr lang="en-US" sz="1800" b="0" dirty="0">
                        <a:latin typeface="Century Gothic"/>
                        <a:cs typeface="Century Gothic"/>
                      </a:endParaRPr>
                    </a:p>
                  </a:txBody>
                  <a:tcPr/>
                </a:tc>
                <a:tc>
                  <a:txBody>
                    <a:bodyPr/>
                    <a:lstStyle/>
                    <a:p>
                      <a:r>
                        <a:rPr lang="en-US" sz="1800" b="0" dirty="0">
                          <a:latin typeface="Century Gothic"/>
                          <a:cs typeface="Century Gothic"/>
                        </a:rPr>
                        <a:t>4/5 </a:t>
                      </a:r>
                    </a:p>
                  </a:txBody>
                  <a:tcPr/>
                </a:tc>
                <a:tc>
                  <a:txBody>
                    <a:bodyPr/>
                    <a:lstStyle/>
                    <a:p>
                      <a:r>
                        <a:rPr lang="en-US" sz="1800" b="0" dirty="0">
                          <a:latin typeface="Century Gothic"/>
                          <a:cs typeface="Century Gothic"/>
                        </a:rPr>
                        <a:t>4,7 </a:t>
                      </a:r>
                    </a:p>
                  </a:txBody>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a:effectLst/>
                          <a:latin typeface="Century Gothic"/>
                          <a:ea typeface="Calibri"/>
                          <a:cs typeface="Century Gothic"/>
                        </a:rPr>
                        <a:t>« Transfert de connaissances et de compétences » : </a:t>
                      </a:r>
                      <a:r>
                        <a:rPr lang="en-US" sz="1800" b="0" dirty="0" err="1">
                          <a:effectLst/>
                          <a:latin typeface="Century Gothic"/>
                          <a:ea typeface="Calibri"/>
                          <a:cs typeface="Century Gothic"/>
                        </a:rPr>
                        <a:t>j’ai</a:t>
                      </a:r>
                      <a:r>
                        <a:rPr lang="en-US" sz="1800" b="0" dirty="0">
                          <a:effectLst/>
                          <a:latin typeface="Century Gothic"/>
                          <a:ea typeface="Calibri"/>
                          <a:cs typeface="Century Gothic"/>
                        </a:rPr>
                        <a:t> pu aider des collègues à améliorer leurs compétences grâce à ce que </a:t>
                      </a:r>
                      <a:r>
                        <a:rPr lang="en-US" sz="1800" b="0" dirty="0" err="1">
                          <a:effectLst/>
                          <a:latin typeface="Century Gothic"/>
                          <a:ea typeface="Calibri"/>
                          <a:cs typeface="Century Gothic"/>
                        </a:rPr>
                        <a:t>j’ai</a:t>
                      </a:r>
                      <a:r>
                        <a:rPr lang="en-US" sz="1800" b="0" dirty="0">
                          <a:effectLst/>
                          <a:latin typeface="Century Gothic"/>
                          <a:ea typeface="Calibri"/>
                          <a:cs typeface="Century Gothic"/>
                        </a:rPr>
                        <a:t> appris. </a:t>
                      </a:r>
                      <a:endParaRPr lang="en-US" sz="1800" dirty="0">
                        <a:latin typeface="Century Gothic"/>
                        <a:cs typeface="Century Gothic"/>
                      </a:endParaRPr>
                    </a:p>
                  </a:txBody>
                  <a:tcPr/>
                </a:tc>
                <a:tc>
                  <a:txBody>
                    <a:bodyPr/>
                    <a:lstStyle/>
                    <a:p>
                      <a:r>
                        <a:rPr lang="en-US" sz="1800" b="0" dirty="0">
                          <a:latin typeface="Century Gothic"/>
                          <a:cs typeface="Century Gothic"/>
                        </a:rPr>
                        <a:t>4/5 </a:t>
                      </a:r>
                    </a:p>
                  </a:txBody>
                  <a:tcPr/>
                </a:tc>
                <a:tc>
                  <a:txBody>
                    <a:bodyPr/>
                    <a:lstStyle/>
                    <a:p>
                      <a:r>
                        <a:rPr lang="en-US" sz="1800" b="0" dirty="0">
                          <a:latin typeface="Century Gothic"/>
                          <a:cs typeface="Century Gothic"/>
                        </a:rPr>
                        <a:t>3,4 </a:t>
                      </a:r>
                    </a:p>
                  </a:txBody>
                  <a:tcPr/>
                </a:tc>
                <a:extLst>
                  <a:ext uri="{0D108BD9-81ED-4DB2-BD59-A6C34878D82A}">
                    <a16:rowId xmlns:a16="http://schemas.microsoft.com/office/drawing/2014/main" val="10003"/>
                  </a:ext>
                </a:extLst>
              </a:tr>
            </a:tbl>
          </a:graphicData>
        </a:graphic>
      </p:graphicFrame>
      <p:sp>
        <p:nvSpPr>
          <p:cNvPr id="4" name="Oval 3"/>
          <p:cNvSpPr/>
          <p:nvPr>
            <p:custDataLst>
              <p:tags r:id="rId6"/>
            </p:custDataLst>
          </p:nvPr>
        </p:nvSpPr>
        <p:spPr>
          <a:xfrm>
            <a:off x="7239000" y="4876800"/>
            <a:ext cx="762000" cy="533400"/>
          </a:xfrm>
          <a:prstGeom prst="ellipse">
            <a:avLst/>
          </a:prstGeom>
          <a:noFill/>
          <a:ln w="28575" cmpd="sng">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custDataLst>
              <p:tags r:id="rId7"/>
            </p:custDataLst>
          </p:nvPr>
        </p:nvSpPr>
        <p:spPr>
          <a:xfrm>
            <a:off x="8229600" y="6400800"/>
            <a:ext cx="914400" cy="304800"/>
          </a:xfrm>
          <a:prstGeom prst="rect">
            <a:avLst/>
          </a:prstGeom>
          <a:solidFill>
            <a:srgbClr val="004080"/>
          </a:solidFill>
          <a:ln>
            <a:solidFill>
              <a:srgbClr val="00408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200" dirty="0">
                <a:latin typeface="Century Gothic"/>
                <a:cs typeface="Century Gothic"/>
              </a:rPr>
              <a:t>27 </a:t>
            </a:r>
          </a:p>
        </p:txBody>
      </p:sp>
      <p:sp>
        <p:nvSpPr>
          <p:cNvPr id="18" name="TextBox 4">
            <a:extLst>
              <a:ext uri="{FF2B5EF4-FFF2-40B4-BE49-F238E27FC236}">
                <a16:creationId xmlns:a16="http://schemas.microsoft.com/office/drawing/2014/main" id="{4796B455-DBA9-464A-B1E4-CA4F0F258B08}"/>
              </a:ext>
            </a:extLst>
          </p:cNvPr>
          <p:cNvSpPr txBox="1"/>
          <p:nvPr>
            <p:custDataLst>
              <p:tags r:id="rId8"/>
            </p:custDataLst>
          </p:nvPr>
        </p:nvSpPr>
        <p:spPr>
          <a:xfrm>
            <a:off x="1323975" y="6397823"/>
            <a:ext cx="7086600" cy="307777"/>
          </a:xfrm>
          <a:prstGeom prst="rect">
            <a:avLst/>
          </a:prstGeom>
          <a:noFill/>
        </p:spPr>
        <p:txBody>
          <a:bodyPr wrap="square" rtlCol="0">
            <a:spAutoFit/>
          </a:bodyPr>
          <a:lstStyle/>
          <a:p>
            <a:pPr algn="ctr"/>
            <a:r>
              <a:rPr lang="en-US" sz="1400" dirty="0">
                <a:solidFill>
                  <a:prstClr val="white">
                    <a:lumMod val="50000"/>
                  </a:prstClr>
                </a:solidFill>
                <a:latin typeface="Century Gothic"/>
                <a:cs typeface="Century Gothic"/>
              </a:rPr>
              <a:t>Formation des formateur(trice)s au maintien de la </a:t>
            </a:r>
            <a:r>
              <a:rPr lang="en-US" sz="1400" dirty="0" err="1">
                <a:solidFill>
                  <a:prstClr val="white">
                    <a:lumMod val="50000"/>
                  </a:prstClr>
                </a:solidFill>
                <a:latin typeface="Century Gothic"/>
                <a:cs typeface="Century Gothic"/>
              </a:rPr>
              <a:t>paix</a:t>
            </a:r>
            <a:r>
              <a:rPr lang="en-US" sz="1400" dirty="0">
                <a:solidFill>
                  <a:prstClr val="white">
                    <a:lumMod val="50000"/>
                  </a:prstClr>
                </a:solidFill>
                <a:latin typeface="Century Gothic"/>
                <a:cs typeface="Century Gothic"/>
              </a:rPr>
              <a:t>  </a:t>
            </a:r>
          </a:p>
        </p:txBody>
      </p:sp>
    </p:spTree>
    <p:extLst>
      <p:ext uri="{BB962C8B-B14F-4D97-AF65-F5344CB8AC3E}">
        <p14:creationId xmlns:p14="http://schemas.microsoft.com/office/powerpoint/2010/main" val="31608798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custDataLst>
              <p:tags r:id="rId1"/>
            </p:custDataLst>
          </p:nvPr>
        </p:nvSpPr>
        <p:spPr>
          <a:xfrm>
            <a:off x="304800" y="1398687"/>
            <a:ext cx="8382000" cy="3536930"/>
          </a:xfrm>
          <a:prstGeom prst="rect">
            <a:avLst/>
          </a:prstGeom>
          <a:noFill/>
        </p:spPr>
        <p:txBody>
          <a:bodyPr wrap="square" rtlCol="0">
            <a:spAutoFit/>
          </a:bodyPr>
          <a:lstStyle/>
          <a:p>
            <a:pPr>
              <a:lnSpc>
                <a:spcPct val="120000"/>
              </a:lnSpc>
              <a:spcAft>
                <a:spcPts val="600"/>
              </a:spcAft>
            </a:pPr>
            <a:r>
              <a:rPr lang="en-US" sz="2400" dirty="0">
                <a:latin typeface="Century Gothic"/>
                <a:cs typeface="Century Gothic"/>
              </a:rPr>
              <a:t>Les évaluations de </a:t>
            </a:r>
            <a:r>
              <a:rPr lang="en-US" sz="2400" b="1" dirty="0">
                <a:latin typeface="Century Gothic"/>
                <a:cs typeface="Century Gothic"/>
              </a:rPr>
              <a:t>niveau 4</a:t>
            </a:r>
            <a:r>
              <a:rPr lang="en-US" sz="2400" dirty="0">
                <a:latin typeface="Century Gothic"/>
                <a:cs typeface="Century Gothic"/>
              </a:rPr>
              <a:t> </a:t>
            </a:r>
            <a:r>
              <a:rPr lang="en-US" sz="2400" dirty="0" err="1">
                <a:latin typeface="Century Gothic"/>
                <a:cs typeface="Century Gothic"/>
              </a:rPr>
              <a:t>mesurent</a:t>
            </a:r>
            <a:r>
              <a:rPr lang="en-US" sz="2400" dirty="0">
                <a:latin typeface="Century Gothic"/>
                <a:cs typeface="Century Gothic"/>
              </a:rPr>
              <a:t> </a:t>
            </a:r>
            <a:r>
              <a:rPr lang="en-US" sz="2400" dirty="0" err="1">
                <a:latin typeface="Century Gothic"/>
                <a:cs typeface="Century Gothic"/>
              </a:rPr>
              <a:t>l’impact</a:t>
            </a:r>
            <a:r>
              <a:rPr lang="en-US" sz="2400" dirty="0">
                <a:latin typeface="Century Gothic"/>
                <a:cs typeface="Century Gothic"/>
              </a:rPr>
              <a:t> </a:t>
            </a:r>
            <a:br>
              <a:rPr lang="en-US" sz="2400" dirty="0">
                <a:latin typeface="Century Gothic"/>
                <a:cs typeface="Century Gothic"/>
              </a:rPr>
            </a:br>
            <a:r>
              <a:rPr lang="en-US" sz="2400" dirty="0">
                <a:latin typeface="Century Gothic"/>
                <a:cs typeface="Century Gothic"/>
              </a:rPr>
              <a:t>des changements dans les </a:t>
            </a:r>
            <a:r>
              <a:rPr lang="en-US" sz="2400" dirty="0" err="1">
                <a:latin typeface="Century Gothic"/>
                <a:cs typeface="Century Gothic"/>
              </a:rPr>
              <a:t>comportements</a:t>
            </a:r>
            <a:r>
              <a:rPr lang="en-US" sz="2400" dirty="0">
                <a:latin typeface="Century Gothic"/>
                <a:cs typeface="Century Gothic"/>
              </a:rPr>
              <a:t> </a:t>
            </a:r>
            <a:br>
              <a:rPr lang="en-US" sz="2400" dirty="0">
                <a:latin typeface="Century Gothic"/>
                <a:cs typeface="Century Gothic"/>
              </a:rPr>
            </a:br>
            <a:r>
              <a:rPr lang="en-US" sz="2400" dirty="0" err="1">
                <a:latin typeface="Century Gothic"/>
                <a:cs typeface="Century Gothic"/>
              </a:rPr>
              <a:t>ou</a:t>
            </a:r>
            <a:r>
              <a:rPr lang="en-US" sz="2400" dirty="0">
                <a:latin typeface="Century Gothic"/>
                <a:cs typeface="Century Gothic"/>
              </a:rPr>
              <a:t> les actions sur le lieu de travail. </a:t>
            </a:r>
          </a:p>
          <a:p>
            <a:pPr>
              <a:lnSpc>
                <a:spcPct val="120000"/>
              </a:lnSpc>
              <a:spcBef>
                <a:spcPts val="1800"/>
              </a:spcBef>
              <a:spcAft>
                <a:spcPts val="600"/>
              </a:spcAft>
            </a:pPr>
            <a:r>
              <a:rPr lang="en-US" sz="2400" dirty="0">
                <a:latin typeface="Century Gothic"/>
                <a:cs typeface="Century Gothic"/>
              </a:rPr>
              <a:t>Le succès d’un programme de formation devrait être mesuré en fonction de la réalisation ou non des </a:t>
            </a:r>
            <a:r>
              <a:rPr lang="en-US" sz="2400" dirty="0" err="1">
                <a:latin typeface="Century Gothic"/>
                <a:cs typeface="Century Gothic"/>
              </a:rPr>
              <a:t>objectifs</a:t>
            </a:r>
            <a:r>
              <a:rPr lang="en-US" sz="2400" dirty="0">
                <a:latin typeface="Century Gothic"/>
                <a:cs typeface="Century Gothic"/>
              </a:rPr>
              <a:t> </a:t>
            </a:r>
            <a:r>
              <a:rPr lang="en-US" sz="2400" dirty="0" err="1">
                <a:latin typeface="Century Gothic"/>
                <a:cs typeface="Century Gothic"/>
              </a:rPr>
              <a:t>d’impact</a:t>
            </a:r>
            <a:r>
              <a:rPr lang="en-US" sz="2400" dirty="0">
                <a:latin typeface="Century Gothic"/>
                <a:cs typeface="Century Gothic"/>
              </a:rPr>
              <a:t>. </a:t>
            </a:r>
          </a:p>
          <a:p>
            <a:pPr>
              <a:lnSpc>
                <a:spcPct val="120000"/>
              </a:lnSpc>
              <a:spcAft>
                <a:spcPts val="1800"/>
              </a:spcAft>
            </a:pPr>
            <a:endParaRPr lang="en-US" sz="2400" dirty="0">
              <a:solidFill>
                <a:srgbClr val="000000"/>
              </a:solidFill>
              <a:latin typeface="Century Gothic"/>
              <a:ea typeface="ＭＳ 明朝"/>
              <a:cs typeface="Century Gothic"/>
            </a:endParaRPr>
          </a:p>
        </p:txBody>
      </p:sp>
      <p:pic>
        <p:nvPicPr>
          <p:cNvPr id="9" name="Picture 8"/>
          <p:cNvPicPr/>
          <p:nvPr>
            <p:custDataLst>
              <p:tags r:id="rId2"/>
            </p:custDataLst>
          </p:nvPr>
        </p:nvPicPr>
        <p:blipFill>
          <a:blip r:embed="rId9"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382000" y="99619"/>
            <a:ext cx="600462" cy="509981"/>
          </a:xfrm>
          <a:prstGeom prst="rect">
            <a:avLst/>
          </a:prstGeom>
        </p:spPr>
      </p:pic>
      <p:grpSp>
        <p:nvGrpSpPr>
          <p:cNvPr id="17" name="Group 16"/>
          <p:cNvGrpSpPr/>
          <p:nvPr>
            <p:custDataLst>
              <p:tags r:id="rId3"/>
            </p:custDataLst>
          </p:nvPr>
        </p:nvGrpSpPr>
        <p:grpSpPr>
          <a:xfrm>
            <a:off x="2590800" y="381000"/>
            <a:ext cx="4779264" cy="715863"/>
            <a:chOff x="2487168" y="761064"/>
            <a:chExt cx="4779264" cy="715863"/>
          </a:xfrm>
        </p:grpSpPr>
        <p:sp>
          <p:nvSpPr>
            <p:cNvPr id="21" name="Round Same Side Corner Rectangle 20"/>
            <p:cNvSpPr/>
            <p:nvPr/>
          </p:nvSpPr>
          <p:spPr>
            <a:xfrm rot="5400000">
              <a:off x="4518868" y="-1270636"/>
              <a:ext cx="715863" cy="4779264"/>
            </a:xfrm>
            <a:prstGeom prst="round2SameRect">
              <a:avLst/>
            </a:pr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2" name="Round Same Side Corner Rectangle 4"/>
            <p:cNvSpPr/>
            <p:nvPr/>
          </p:nvSpPr>
          <p:spPr>
            <a:xfrm>
              <a:off x="2487168" y="796010"/>
              <a:ext cx="4744318" cy="64597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a:t>Impact </a:t>
              </a:r>
            </a:p>
          </p:txBody>
        </p:sp>
      </p:grpSp>
      <p:grpSp>
        <p:nvGrpSpPr>
          <p:cNvPr id="18" name="Group 17"/>
          <p:cNvGrpSpPr/>
          <p:nvPr>
            <p:custDataLst>
              <p:tags r:id="rId4"/>
            </p:custDataLst>
          </p:nvPr>
        </p:nvGrpSpPr>
        <p:grpSpPr>
          <a:xfrm>
            <a:off x="304800" y="409795"/>
            <a:ext cx="2285999" cy="658272"/>
            <a:chOff x="201168" y="789859"/>
            <a:chExt cx="2285999" cy="658272"/>
          </a:xfrm>
        </p:grpSpPr>
        <p:sp>
          <p:nvSpPr>
            <p:cNvPr id="19" name="Rounded Rectangle 18"/>
            <p:cNvSpPr/>
            <p:nvPr/>
          </p:nvSpPr>
          <p:spPr>
            <a:xfrm>
              <a:off x="201168" y="789859"/>
              <a:ext cx="2285999" cy="658272"/>
            </a:xfrm>
            <a:prstGeom prst="roundRect">
              <a:avLst/>
            </a:prstGeom>
            <a:solidFill>
              <a:srgbClr val="004080"/>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20" name="Rounded Rectangle 6"/>
            <p:cNvSpPr/>
            <p:nvPr/>
          </p:nvSpPr>
          <p:spPr>
            <a:xfrm>
              <a:off x="233302" y="821993"/>
              <a:ext cx="2221731" cy="5940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n-US" sz="3300" kern="1200" dirty="0"/>
                <a:t>Niveau 4 </a:t>
              </a:r>
            </a:p>
          </p:txBody>
        </p:sp>
      </p:grpSp>
      <p:sp>
        <p:nvSpPr>
          <p:cNvPr id="13" name="Rectangle 12"/>
          <p:cNvSpPr/>
          <p:nvPr>
            <p:custDataLst>
              <p:tags r:id="rId5"/>
            </p:custDataLst>
          </p:nvPr>
        </p:nvSpPr>
        <p:spPr>
          <a:xfrm>
            <a:off x="8229600" y="6400800"/>
            <a:ext cx="914400" cy="304800"/>
          </a:xfrm>
          <a:prstGeom prst="rect">
            <a:avLst/>
          </a:prstGeom>
          <a:solidFill>
            <a:srgbClr val="004080"/>
          </a:solidFill>
          <a:ln>
            <a:solidFill>
              <a:srgbClr val="00408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200" dirty="0">
                <a:latin typeface="Century Gothic"/>
                <a:cs typeface="Century Gothic"/>
              </a:rPr>
              <a:t>28 </a:t>
            </a:r>
          </a:p>
        </p:txBody>
      </p:sp>
      <p:sp>
        <p:nvSpPr>
          <p:cNvPr id="14" name="TextBox 4">
            <a:extLst>
              <a:ext uri="{FF2B5EF4-FFF2-40B4-BE49-F238E27FC236}">
                <a16:creationId xmlns:a16="http://schemas.microsoft.com/office/drawing/2014/main" id="{A5ECD013-E25F-439F-9F05-5CDBB3B6604D}"/>
              </a:ext>
            </a:extLst>
          </p:cNvPr>
          <p:cNvSpPr txBox="1"/>
          <p:nvPr>
            <p:custDataLst>
              <p:tags r:id="rId6"/>
            </p:custDataLst>
          </p:nvPr>
        </p:nvSpPr>
        <p:spPr>
          <a:xfrm>
            <a:off x="1323975" y="6397823"/>
            <a:ext cx="7086600" cy="307777"/>
          </a:xfrm>
          <a:prstGeom prst="rect">
            <a:avLst/>
          </a:prstGeom>
          <a:noFill/>
        </p:spPr>
        <p:txBody>
          <a:bodyPr wrap="square" rtlCol="0">
            <a:spAutoFit/>
          </a:bodyPr>
          <a:lstStyle/>
          <a:p>
            <a:pPr algn="ctr"/>
            <a:r>
              <a:rPr lang="en-US" sz="1400" dirty="0">
                <a:solidFill>
                  <a:prstClr val="white">
                    <a:lumMod val="50000"/>
                  </a:prstClr>
                </a:solidFill>
                <a:latin typeface="Century Gothic"/>
                <a:cs typeface="Century Gothic"/>
              </a:rPr>
              <a:t>Formation des formateur(trice)s au maintien de la </a:t>
            </a:r>
            <a:r>
              <a:rPr lang="en-US" sz="1400" dirty="0" err="1">
                <a:solidFill>
                  <a:prstClr val="white">
                    <a:lumMod val="50000"/>
                  </a:prstClr>
                </a:solidFill>
                <a:latin typeface="Century Gothic"/>
                <a:cs typeface="Century Gothic"/>
              </a:rPr>
              <a:t>paix</a:t>
            </a:r>
            <a:r>
              <a:rPr lang="en-US" sz="1400" dirty="0">
                <a:solidFill>
                  <a:prstClr val="white">
                    <a:lumMod val="50000"/>
                  </a:prstClr>
                </a:solidFill>
                <a:latin typeface="Century Gothic"/>
                <a:cs typeface="Century Gothic"/>
              </a:rPr>
              <a:t>  </a:t>
            </a:r>
          </a:p>
        </p:txBody>
      </p:sp>
    </p:spTree>
    <p:extLst>
      <p:ext uri="{BB962C8B-B14F-4D97-AF65-F5344CB8AC3E}">
        <p14:creationId xmlns:p14="http://schemas.microsoft.com/office/powerpoint/2010/main" val="1775991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8"/>
          <p:cNvSpPr txBox="1"/>
          <p:nvPr>
            <p:custDataLst>
              <p:tags r:id="rId1"/>
            </p:custDataLst>
          </p:nvPr>
        </p:nvSpPr>
        <p:spPr>
          <a:xfrm>
            <a:off x="685800" y="685800"/>
            <a:ext cx="7848600" cy="59436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4999"/>
              </a:lnSpc>
            </a:pPr>
            <a:r>
              <a:rPr lang="en-US" sz="3200" b="1" dirty="0" err="1">
                <a:solidFill>
                  <a:srgbClr val="002060"/>
                </a:solidFill>
                <a:latin typeface="Century Gothic"/>
                <a:ea typeface="Calibri"/>
                <a:cs typeface="Century Gothic"/>
              </a:rPr>
              <a:t>Objectifs</a:t>
            </a:r>
            <a:r>
              <a:rPr lang="en-US" sz="3200" b="1" dirty="0">
                <a:solidFill>
                  <a:srgbClr val="002060"/>
                </a:solidFill>
                <a:latin typeface="Century Gothic"/>
                <a:ea typeface="Calibri"/>
                <a:cs typeface="Century Gothic"/>
              </a:rPr>
              <a:t> </a:t>
            </a:r>
            <a:r>
              <a:rPr lang="en-US" sz="3200" b="1" dirty="0" err="1">
                <a:solidFill>
                  <a:srgbClr val="002060"/>
                </a:solidFill>
                <a:latin typeface="Century Gothic"/>
                <a:ea typeface="Calibri"/>
                <a:cs typeface="Century Gothic"/>
              </a:rPr>
              <a:t>d’apprentissage</a:t>
            </a:r>
            <a:r>
              <a:rPr lang="en-US" sz="3200" b="1" dirty="0">
                <a:solidFill>
                  <a:srgbClr val="002060"/>
                </a:solidFill>
                <a:latin typeface="Century Gothic"/>
                <a:ea typeface="Calibri"/>
                <a:cs typeface="Century Gothic"/>
              </a:rPr>
              <a:t> du module 3 </a:t>
            </a:r>
            <a:endParaRPr lang="en-US" sz="3200" b="1" dirty="0">
              <a:solidFill>
                <a:srgbClr val="002060"/>
              </a:solidFill>
              <a:effectLst/>
              <a:latin typeface="Century Gothic"/>
              <a:ea typeface="Calibri"/>
              <a:cs typeface="Century Gothic"/>
            </a:endParaRPr>
          </a:p>
          <a:p>
            <a:pPr marL="0" marR="0">
              <a:lnSpc>
                <a:spcPct val="114999"/>
              </a:lnSpc>
              <a:spcBef>
                <a:spcPts val="0"/>
              </a:spcBef>
              <a:spcAft>
                <a:spcPts val="1800"/>
              </a:spcAft>
            </a:pPr>
            <a:endParaRPr lang="en-US" sz="2000" dirty="0">
              <a:solidFill>
                <a:srgbClr val="002060"/>
              </a:solidFill>
              <a:latin typeface="Century Gothic"/>
              <a:ea typeface="Calibri"/>
              <a:cs typeface="Century Gothic"/>
            </a:endParaRPr>
          </a:p>
          <a:p>
            <a:pPr marL="0" marR="0">
              <a:lnSpc>
                <a:spcPct val="114999"/>
              </a:lnSpc>
              <a:spcBef>
                <a:spcPts val="0"/>
              </a:spcBef>
              <a:spcAft>
                <a:spcPts val="1800"/>
              </a:spcAft>
            </a:pPr>
            <a:r>
              <a:rPr lang="en-US" sz="2400" dirty="0">
                <a:solidFill>
                  <a:srgbClr val="000000"/>
                </a:solidFill>
                <a:effectLst/>
                <a:latin typeface="Century Gothic"/>
                <a:ea typeface="Calibri"/>
                <a:cs typeface="Century Gothic"/>
              </a:rPr>
              <a:t>Les apprenant(e)s seront </a:t>
            </a:r>
            <a:r>
              <a:rPr lang="en-US" sz="2400" dirty="0" err="1">
                <a:solidFill>
                  <a:srgbClr val="000000"/>
                </a:solidFill>
                <a:effectLst/>
                <a:latin typeface="Century Gothic"/>
                <a:ea typeface="Calibri"/>
                <a:cs typeface="Century Gothic"/>
              </a:rPr>
              <a:t>capables</a:t>
            </a:r>
            <a:r>
              <a:rPr lang="en-US" sz="2400" dirty="0">
                <a:solidFill>
                  <a:srgbClr val="000000"/>
                </a:solidFill>
                <a:effectLst/>
                <a:latin typeface="Century Gothic"/>
                <a:ea typeface="Calibri"/>
                <a:cs typeface="Century Gothic"/>
              </a:rPr>
              <a:t> de : </a:t>
            </a:r>
          </a:p>
          <a:p>
            <a:pPr marL="342900" marR="0" lvl="0" indent="-342900">
              <a:lnSpc>
                <a:spcPct val="130000"/>
              </a:lnSpc>
              <a:spcBef>
                <a:spcPts val="0"/>
              </a:spcBef>
              <a:spcAft>
                <a:spcPts val="0"/>
              </a:spcAft>
              <a:buFont typeface="Wingdings"/>
              <a:buChar char=""/>
            </a:pPr>
            <a:r>
              <a:rPr lang="en-US" sz="2400" dirty="0">
                <a:latin typeface="Century Gothic"/>
                <a:ea typeface="ＭＳ 明朝"/>
                <a:cs typeface="Times New Roman"/>
              </a:rPr>
              <a:t>Définir les cinq </a:t>
            </a:r>
            <a:r>
              <a:rPr lang="en-US" sz="2400" dirty="0" err="1">
                <a:latin typeface="Century Gothic"/>
                <a:ea typeface="ＭＳ 明朝"/>
                <a:cs typeface="Times New Roman"/>
              </a:rPr>
              <a:t>niveaux</a:t>
            </a:r>
            <a:r>
              <a:rPr lang="en-US" sz="2400" dirty="0">
                <a:latin typeface="Century Gothic"/>
                <a:ea typeface="ＭＳ 明朝"/>
                <a:cs typeface="Times New Roman"/>
              </a:rPr>
              <a:t> </a:t>
            </a:r>
            <a:r>
              <a:rPr lang="en-US" sz="2400" dirty="0" err="1">
                <a:latin typeface="Century Gothic"/>
                <a:ea typeface="ＭＳ 明朝"/>
                <a:cs typeface="Times New Roman"/>
              </a:rPr>
              <a:t>d’évaluation</a:t>
            </a:r>
            <a:r>
              <a:rPr lang="en-US" sz="2400" dirty="0">
                <a:latin typeface="Century Gothic"/>
                <a:ea typeface="ＭＳ 明朝"/>
                <a:cs typeface="Times New Roman"/>
              </a:rPr>
              <a:t> </a:t>
            </a:r>
            <a:br>
              <a:rPr lang="en-US" sz="2400" dirty="0">
                <a:latin typeface="Century Gothic"/>
                <a:ea typeface="ＭＳ 明朝"/>
                <a:cs typeface="Times New Roman"/>
              </a:rPr>
            </a:br>
            <a:r>
              <a:rPr lang="en-US" sz="2400" dirty="0">
                <a:latin typeface="Century Gothic"/>
                <a:ea typeface="ＭＳ 明朝"/>
                <a:cs typeface="Times New Roman"/>
              </a:rPr>
              <a:t>de la formation, en fonction du </a:t>
            </a:r>
            <a:r>
              <a:rPr lang="en-US" sz="2400" dirty="0" err="1">
                <a:latin typeface="Century Gothic"/>
                <a:ea typeface="ＭＳ 明朝"/>
                <a:cs typeface="Times New Roman"/>
              </a:rPr>
              <a:t>principe</a:t>
            </a:r>
            <a:r>
              <a:rPr lang="en-US" sz="2400" dirty="0">
                <a:latin typeface="Century Gothic"/>
                <a:ea typeface="ＭＳ 明朝"/>
                <a:cs typeface="Times New Roman"/>
              </a:rPr>
              <a:t> </a:t>
            </a:r>
            <a:br>
              <a:rPr lang="en-US" sz="2400" dirty="0">
                <a:latin typeface="Century Gothic"/>
                <a:ea typeface="ＭＳ 明朝"/>
                <a:cs typeface="Times New Roman"/>
              </a:rPr>
            </a:br>
            <a:r>
              <a:rPr lang="en-US" sz="2400" dirty="0">
                <a:latin typeface="Century Gothic"/>
                <a:ea typeface="ＭＳ 明朝"/>
                <a:cs typeface="Times New Roman"/>
              </a:rPr>
              <a:t>de rendement de </a:t>
            </a:r>
            <a:r>
              <a:rPr lang="en-US" sz="2400" dirty="0" err="1">
                <a:latin typeface="Century Gothic"/>
                <a:ea typeface="ＭＳ 明朝"/>
                <a:cs typeface="Times New Roman"/>
              </a:rPr>
              <a:t>l’investissement</a:t>
            </a:r>
            <a:r>
              <a:rPr lang="en-US" sz="2400" dirty="0">
                <a:latin typeface="Century Gothic"/>
                <a:ea typeface="ＭＳ 明朝"/>
                <a:cs typeface="Times New Roman"/>
              </a:rPr>
              <a:t> </a:t>
            </a:r>
            <a:endParaRPr lang="en-US" sz="2400" dirty="0">
              <a:latin typeface="Cambria"/>
              <a:ea typeface="ＭＳ 明朝"/>
              <a:cs typeface="Times New Roman"/>
            </a:endParaRPr>
          </a:p>
          <a:p>
            <a:pPr marL="342900" marR="0" lvl="0" indent="-342900">
              <a:lnSpc>
                <a:spcPct val="130000"/>
              </a:lnSpc>
              <a:spcBef>
                <a:spcPts val="0"/>
              </a:spcBef>
              <a:spcAft>
                <a:spcPts val="0"/>
              </a:spcAft>
              <a:buFont typeface="Wingdings"/>
              <a:buChar char=""/>
            </a:pPr>
            <a:r>
              <a:rPr lang="en-US" sz="2400" dirty="0">
                <a:latin typeface="Century Gothic"/>
                <a:ea typeface="ＭＳ 明朝"/>
                <a:cs typeface="Times New Roman"/>
              </a:rPr>
              <a:t>Concevoir des évaluations de formation </a:t>
            </a:r>
            <a:br>
              <a:rPr lang="en-US" sz="2400" dirty="0">
                <a:latin typeface="Century Gothic"/>
                <a:ea typeface="ＭＳ 明朝"/>
                <a:cs typeface="Times New Roman"/>
              </a:rPr>
            </a:br>
            <a:r>
              <a:rPr lang="en-US" sz="2400" dirty="0">
                <a:latin typeface="Century Gothic"/>
                <a:ea typeface="ＭＳ 明朝"/>
                <a:cs typeface="Times New Roman"/>
              </a:rPr>
              <a:t>aux </a:t>
            </a:r>
            <a:r>
              <a:rPr lang="en-US" sz="2400" dirty="0" err="1">
                <a:latin typeface="Century Gothic"/>
                <a:ea typeface="ＭＳ 明朝"/>
                <a:cs typeface="Times New Roman"/>
              </a:rPr>
              <a:t>niveaux</a:t>
            </a:r>
            <a:r>
              <a:rPr lang="en-US" sz="2400" dirty="0">
                <a:latin typeface="Century Gothic"/>
                <a:ea typeface="ＭＳ 明朝"/>
                <a:cs typeface="Times New Roman"/>
              </a:rPr>
              <a:t> 1 à 3 </a:t>
            </a:r>
            <a:endParaRPr lang="en-US" sz="2400" dirty="0">
              <a:latin typeface="Cambria"/>
              <a:ea typeface="ＭＳ 明朝"/>
              <a:cs typeface="Times New Roman"/>
            </a:endParaRPr>
          </a:p>
          <a:p>
            <a:pPr marL="342900" marR="0" lvl="0" indent="-342900">
              <a:lnSpc>
                <a:spcPct val="130000"/>
              </a:lnSpc>
              <a:spcBef>
                <a:spcPts val="0"/>
              </a:spcBef>
              <a:spcAft>
                <a:spcPts val="0"/>
              </a:spcAft>
              <a:buFont typeface="Wingdings"/>
              <a:buChar char=""/>
            </a:pPr>
            <a:r>
              <a:rPr lang="en-US" sz="2400" dirty="0">
                <a:latin typeface="Century Gothic"/>
                <a:ea typeface="ＭＳ 明朝"/>
                <a:cs typeface="Times New Roman"/>
              </a:rPr>
              <a:t>Rédiger un rapport de cours </a:t>
            </a:r>
            <a:r>
              <a:rPr lang="en-US" sz="2400" dirty="0" err="1">
                <a:latin typeface="Century Gothic"/>
                <a:ea typeface="ＭＳ 明朝"/>
                <a:cs typeface="Times New Roman"/>
              </a:rPr>
              <a:t>efficace</a:t>
            </a:r>
            <a:r>
              <a:rPr lang="en-US" sz="2400" dirty="0">
                <a:latin typeface="Century Gothic"/>
                <a:ea typeface="ＭＳ 明朝"/>
                <a:cs typeface="Times New Roman"/>
              </a:rPr>
              <a:t> </a:t>
            </a:r>
            <a:br>
              <a:rPr lang="en-US" sz="2400" dirty="0">
                <a:latin typeface="Century Gothic"/>
                <a:ea typeface="ＭＳ 明朝"/>
                <a:cs typeface="Times New Roman"/>
              </a:rPr>
            </a:br>
            <a:r>
              <a:rPr lang="en-US" sz="2400" dirty="0">
                <a:latin typeface="Century Gothic"/>
                <a:ea typeface="ＭＳ 明朝"/>
                <a:cs typeface="Times New Roman"/>
              </a:rPr>
              <a:t>sur la base du modèle recommandé </a:t>
            </a:r>
            <a:endParaRPr lang="en-US" sz="2400" dirty="0">
              <a:latin typeface="Century Gothic"/>
              <a:cs typeface="Century Gothic"/>
            </a:endParaRPr>
          </a:p>
        </p:txBody>
      </p:sp>
      <p:pic>
        <p:nvPicPr>
          <p:cNvPr id="5" name="Picture 4"/>
          <p:cNvPicPr/>
          <p:nvPr>
            <p:custDataLst>
              <p:tags r:id="rId2"/>
            </p:custDataLst>
          </p:nvPr>
        </p:nvPicPr>
        <p:blipFill>
          <a:blip r:embed="rId7"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382000" y="99619"/>
            <a:ext cx="600462" cy="509981"/>
          </a:xfrm>
          <a:prstGeom prst="rect">
            <a:avLst/>
          </a:prstGeom>
        </p:spPr>
      </p:pic>
      <p:sp>
        <p:nvSpPr>
          <p:cNvPr id="8" name="Rectangle 7"/>
          <p:cNvSpPr/>
          <p:nvPr>
            <p:custDataLst>
              <p:tags r:id="rId3"/>
            </p:custDataLst>
          </p:nvPr>
        </p:nvSpPr>
        <p:spPr>
          <a:xfrm>
            <a:off x="8229600" y="6400800"/>
            <a:ext cx="914400" cy="304800"/>
          </a:xfrm>
          <a:prstGeom prst="rect">
            <a:avLst/>
          </a:prstGeom>
          <a:solidFill>
            <a:srgbClr val="004080"/>
          </a:solidFill>
          <a:ln>
            <a:solidFill>
              <a:srgbClr val="00408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200" dirty="0">
                <a:latin typeface="Century Gothic"/>
                <a:cs typeface="Century Gothic"/>
              </a:rPr>
              <a:t>2 </a:t>
            </a:r>
          </a:p>
        </p:txBody>
      </p:sp>
      <p:sp>
        <p:nvSpPr>
          <p:cNvPr id="6" name="TextBox 4">
            <a:extLst>
              <a:ext uri="{FF2B5EF4-FFF2-40B4-BE49-F238E27FC236}">
                <a16:creationId xmlns:a16="http://schemas.microsoft.com/office/drawing/2014/main" id="{94478B4E-9A95-4FC6-823A-83E0629D4220}"/>
              </a:ext>
            </a:extLst>
          </p:cNvPr>
          <p:cNvSpPr txBox="1"/>
          <p:nvPr>
            <p:custDataLst>
              <p:tags r:id="rId4"/>
            </p:custDataLst>
          </p:nvPr>
        </p:nvSpPr>
        <p:spPr>
          <a:xfrm>
            <a:off x="1323975" y="6397823"/>
            <a:ext cx="7086600" cy="307777"/>
          </a:xfrm>
          <a:prstGeom prst="rect">
            <a:avLst/>
          </a:prstGeom>
          <a:noFill/>
        </p:spPr>
        <p:txBody>
          <a:bodyPr wrap="square" rtlCol="0">
            <a:spAutoFit/>
          </a:bodyPr>
          <a:lstStyle/>
          <a:p>
            <a:pPr algn="ctr"/>
            <a:r>
              <a:rPr lang="en-US" sz="1400" dirty="0">
                <a:solidFill>
                  <a:prstClr val="white">
                    <a:lumMod val="50000"/>
                  </a:prstClr>
                </a:solidFill>
                <a:latin typeface="Century Gothic"/>
                <a:cs typeface="Century Gothic"/>
              </a:rPr>
              <a:t>Formation des formateur(trice)s au maintien de la </a:t>
            </a:r>
            <a:r>
              <a:rPr lang="en-US" sz="1400" dirty="0" err="1">
                <a:solidFill>
                  <a:prstClr val="white">
                    <a:lumMod val="50000"/>
                  </a:prstClr>
                </a:solidFill>
                <a:latin typeface="Century Gothic"/>
                <a:cs typeface="Century Gothic"/>
              </a:rPr>
              <a:t>paix</a:t>
            </a:r>
            <a:endParaRPr lang="en-US" sz="1400" dirty="0">
              <a:solidFill>
                <a:prstClr val="white">
                  <a:lumMod val="50000"/>
                </a:prstClr>
              </a:solidFill>
              <a:latin typeface="Century Gothic"/>
              <a:cs typeface="Century Gothic"/>
            </a:endParaRPr>
          </a:p>
        </p:txBody>
      </p:sp>
    </p:spTree>
    <p:extLst>
      <p:ext uri="{BB962C8B-B14F-4D97-AF65-F5344CB8AC3E}">
        <p14:creationId xmlns:p14="http://schemas.microsoft.com/office/powerpoint/2010/main" val="37271020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custDataLst>
              <p:tags r:id="rId1"/>
            </p:custDataLst>
          </p:nvPr>
        </p:nvSpPr>
        <p:spPr>
          <a:xfrm>
            <a:off x="457200" y="1398687"/>
            <a:ext cx="8229600" cy="4866525"/>
          </a:xfrm>
          <a:prstGeom prst="rect">
            <a:avLst/>
          </a:prstGeom>
          <a:noFill/>
        </p:spPr>
        <p:txBody>
          <a:bodyPr wrap="square" rtlCol="0">
            <a:spAutoFit/>
          </a:bodyPr>
          <a:lstStyle/>
          <a:p>
            <a:pPr>
              <a:lnSpc>
                <a:spcPct val="120000"/>
              </a:lnSpc>
              <a:spcAft>
                <a:spcPts val="600"/>
              </a:spcAft>
            </a:pPr>
            <a:r>
              <a:rPr lang="en-US" sz="2400" b="1" dirty="0" err="1">
                <a:latin typeface="Century Gothic"/>
                <a:cs typeface="Century Gothic"/>
              </a:rPr>
              <a:t>Exemples</a:t>
            </a:r>
            <a:r>
              <a:rPr lang="en-US" sz="2400" b="1" dirty="0">
                <a:latin typeface="Century Gothic"/>
                <a:cs typeface="Century Gothic"/>
              </a:rPr>
              <a:t> </a:t>
            </a:r>
            <a:r>
              <a:rPr lang="en-US" sz="2400" b="1" dirty="0" err="1">
                <a:latin typeface="Century Gothic"/>
                <a:cs typeface="Century Gothic"/>
              </a:rPr>
              <a:t>d’objectifs</a:t>
            </a:r>
            <a:r>
              <a:rPr lang="en-US" sz="2400" b="1" dirty="0">
                <a:latin typeface="Century Gothic"/>
                <a:cs typeface="Century Gothic"/>
              </a:rPr>
              <a:t> </a:t>
            </a:r>
            <a:r>
              <a:rPr lang="en-US" sz="2400" b="1" dirty="0" err="1">
                <a:latin typeface="Century Gothic"/>
                <a:cs typeface="Century Gothic"/>
              </a:rPr>
              <a:t>d’impact</a:t>
            </a:r>
            <a:r>
              <a:rPr lang="en-US" sz="2400" b="1" dirty="0">
                <a:latin typeface="Century Gothic"/>
                <a:cs typeface="Century Gothic"/>
              </a:rPr>
              <a:t> </a:t>
            </a:r>
          </a:p>
          <a:p>
            <a:pPr>
              <a:lnSpc>
                <a:spcPct val="120000"/>
              </a:lnSpc>
              <a:spcAft>
                <a:spcPts val="600"/>
              </a:spcAft>
            </a:pPr>
            <a:endParaRPr lang="en-US" sz="2400" dirty="0">
              <a:latin typeface="Century Gothic"/>
              <a:cs typeface="Century Gothic"/>
            </a:endParaRPr>
          </a:p>
          <a:p>
            <a:pPr>
              <a:lnSpc>
                <a:spcPct val="120000"/>
              </a:lnSpc>
              <a:spcAft>
                <a:spcPts val="600"/>
              </a:spcAft>
            </a:pPr>
            <a:r>
              <a:rPr lang="en-US" sz="2400" b="1" dirty="0">
                <a:latin typeface="Century Gothic"/>
                <a:cs typeface="Century Gothic"/>
              </a:rPr>
              <a:t>Formation sur la protection des civils </a:t>
            </a:r>
            <a:r>
              <a:rPr lang="en-US" sz="2400" dirty="0">
                <a:latin typeface="Century Gothic"/>
                <a:cs typeface="Century Gothic"/>
              </a:rPr>
              <a:t>:</a:t>
            </a:r>
            <a:r>
              <a:rPr lang="en-US" sz="2400" b="1" dirty="0">
                <a:latin typeface="Century Gothic"/>
                <a:cs typeface="Century Gothic"/>
              </a:rPr>
              <a:t> </a:t>
            </a:r>
            <a:r>
              <a:rPr lang="en-US" sz="2400" dirty="0">
                <a:latin typeface="Century Gothic"/>
                <a:cs typeface="Century Gothic"/>
              </a:rPr>
              <a:t>Réagir efficacement aux menaces et à la violence </a:t>
            </a:r>
          </a:p>
          <a:p>
            <a:pPr marL="342900" indent="-342900">
              <a:lnSpc>
                <a:spcPct val="120000"/>
              </a:lnSpc>
              <a:spcAft>
                <a:spcPts val="600"/>
              </a:spcAft>
              <a:buFont typeface="Wingdings" charset="2"/>
              <a:buChar char="§"/>
            </a:pPr>
            <a:r>
              <a:rPr lang="en-US" sz="2400" dirty="0">
                <a:latin typeface="Century Gothic"/>
                <a:cs typeface="Century Gothic"/>
              </a:rPr>
              <a:t>Augmentation du nombre de cas détectés précocement </a:t>
            </a:r>
          </a:p>
          <a:p>
            <a:pPr marL="342900" indent="-342900">
              <a:lnSpc>
                <a:spcPct val="120000"/>
              </a:lnSpc>
              <a:spcAft>
                <a:spcPts val="600"/>
              </a:spcAft>
              <a:buFont typeface="Wingdings" charset="2"/>
              <a:buChar char="§"/>
            </a:pPr>
            <a:r>
              <a:rPr lang="en-US" sz="2400" dirty="0">
                <a:latin typeface="Century Gothic"/>
                <a:cs typeface="Century Gothic"/>
              </a:rPr>
              <a:t>Renforcement de la collaboration avec les groupes locaux pour collecter des informations sur les mouvements rebelles </a:t>
            </a:r>
          </a:p>
          <a:p>
            <a:pPr>
              <a:lnSpc>
                <a:spcPct val="120000"/>
              </a:lnSpc>
              <a:spcAft>
                <a:spcPts val="1800"/>
              </a:spcAft>
            </a:pPr>
            <a:endParaRPr lang="en-US" sz="2400" dirty="0">
              <a:solidFill>
                <a:srgbClr val="000000"/>
              </a:solidFill>
              <a:latin typeface="Century Gothic"/>
              <a:ea typeface="ＭＳ 明朝"/>
              <a:cs typeface="Century Gothic"/>
            </a:endParaRPr>
          </a:p>
        </p:txBody>
      </p:sp>
      <p:pic>
        <p:nvPicPr>
          <p:cNvPr id="9" name="Picture 8"/>
          <p:cNvPicPr/>
          <p:nvPr>
            <p:custDataLst>
              <p:tags r:id="rId2"/>
            </p:custDataLst>
          </p:nvPr>
        </p:nvPicPr>
        <p:blipFill>
          <a:blip r:embed="rId9"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382000" y="99619"/>
            <a:ext cx="600462" cy="509981"/>
          </a:xfrm>
          <a:prstGeom prst="rect">
            <a:avLst/>
          </a:prstGeom>
        </p:spPr>
      </p:pic>
      <p:grpSp>
        <p:nvGrpSpPr>
          <p:cNvPr id="17" name="Group 16"/>
          <p:cNvGrpSpPr/>
          <p:nvPr>
            <p:custDataLst>
              <p:tags r:id="rId3"/>
            </p:custDataLst>
          </p:nvPr>
        </p:nvGrpSpPr>
        <p:grpSpPr>
          <a:xfrm>
            <a:off x="2590800" y="381000"/>
            <a:ext cx="4779264" cy="715863"/>
            <a:chOff x="2487168" y="761064"/>
            <a:chExt cx="4779264" cy="715863"/>
          </a:xfrm>
        </p:grpSpPr>
        <p:sp>
          <p:nvSpPr>
            <p:cNvPr id="21" name="Round Same Side Corner Rectangle 20"/>
            <p:cNvSpPr/>
            <p:nvPr/>
          </p:nvSpPr>
          <p:spPr>
            <a:xfrm rot="5400000">
              <a:off x="4518868" y="-1270636"/>
              <a:ext cx="715863" cy="4779264"/>
            </a:xfrm>
            <a:prstGeom prst="round2SameRect">
              <a:avLst/>
            </a:pr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2" name="Round Same Side Corner Rectangle 4"/>
            <p:cNvSpPr/>
            <p:nvPr/>
          </p:nvSpPr>
          <p:spPr>
            <a:xfrm>
              <a:off x="2487168" y="796010"/>
              <a:ext cx="4744318" cy="64597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a:t>Impact </a:t>
              </a:r>
            </a:p>
          </p:txBody>
        </p:sp>
      </p:grpSp>
      <p:grpSp>
        <p:nvGrpSpPr>
          <p:cNvPr id="18" name="Group 17"/>
          <p:cNvGrpSpPr/>
          <p:nvPr>
            <p:custDataLst>
              <p:tags r:id="rId4"/>
            </p:custDataLst>
          </p:nvPr>
        </p:nvGrpSpPr>
        <p:grpSpPr>
          <a:xfrm>
            <a:off x="304800" y="409795"/>
            <a:ext cx="2285999" cy="658272"/>
            <a:chOff x="201168" y="789859"/>
            <a:chExt cx="2285999" cy="658272"/>
          </a:xfrm>
        </p:grpSpPr>
        <p:sp>
          <p:nvSpPr>
            <p:cNvPr id="19" name="Rounded Rectangle 18"/>
            <p:cNvSpPr/>
            <p:nvPr/>
          </p:nvSpPr>
          <p:spPr>
            <a:xfrm>
              <a:off x="201168" y="789859"/>
              <a:ext cx="2285999" cy="658272"/>
            </a:xfrm>
            <a:prstGeom prst="roundRect">
              <a:avLst/>
            </a:prstGeom>
            <a:solidFill>
              <a:srgbClr val="004080"/>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20" name="Rounded Rectangle 6"/>
            <p:cNvSpPr/>
            <p:nvPr/>
          </p:nvSpPr>
          <p:spPr>
            <a:xfrm>
              <a:off x="233302" y="821993"/>
              <a:ext cx="2221731" cy="5940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n-US" sz="3300" kern="1200" dirty="0"/>
                <a:t>Niveau 4 </a:t>
              </a:r>
            </a:p>
          </p:txBody>
        </p:sp>
      </p:grpSp>
      <p:sp>
        <p:nvSpPr>
          <p:cNvPr id="13" name="Rectangle 12"/>
          <p:cNvSpPr/>
          <p:nvPr>
            <p:custDataLst>
              <p:tags r:id="rId5"/>
            </p:custDataLst>
          </p:nvPr>
        </p:nvSpPr>
        <p:spPr>
          <a:xfrm>
            <a:off x="8229600" y="6400800"/>
            <a:ext cx="914400" cy="304800"/>
          </a:xfrm>
          <a:prstGeom prst="rect">
            <a:avLst/>
          </a:prstGeom>
          <a:solidFill>
            <a:srgbClr val="004080"/>
          </a:solidFill>
          <a:ln>
            <a:solidFill>
              <a:srgbClr val="00408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200" dirty="0">
                <a:latin typeface="Century Gothic"/>
                <a:cs typeface="Century Gothic"/>
              </a:rPr>
              <a:t>29 </a:t>
            </a:r>
          </a:p>
        </p:txBody>
      </p:sp>
      <p:sp>
        <p:nvSpPr>
          <p:cNvPr id="14" name="TextBox 4">
            <a:extLst>
              <a:ext uri="{FF2B5EF4-FFF2-40B4-BE49-F238E27FC236}">
                <a16:creationId xmlns:a16="http://schemas.microsoft.com/office/drawing/2014/main" id="{1E995217-054F-4AA0-ACEB-69414093C326}"/>
              </a:ext>
            </a:extLst>
          </p:cNvPr>
          <p:cNvSpPr txBox="1"/>
          <p:nvPr>
            <p:custDataLst>
              <p:tags r:id="rId6"/>
            </p:custDataLst>
          </p:nvPr>
        </p:nvSpPr>
        <p:spPr>
          <a:xfrm>
            <a:off x="1323975" y="6397823"/>
            <a:ext cx="7086600" cy="307777"/>
          </a:xfrm>
          <a:prstGeom prst="rect">
            <a:avLst/>
          </a:prstGeom>
          <a:noFill/>
        </p:spPr>
        <p:txBody>
          <a:bodyPr wrap="square" rtlCol="0">
            <a:spAutoFit/>
          </a:bodyPr>
          <a:lstStyle/>
          <a:p>
            <a:pPr algn="ctr"/>
            <a:r>
              <a:rPr lang="en-US" sz="1400" dirty="0">
                <a:solidFill>
                  <a:prstClr val="white">
                    <a:lumMod val="50000"/>
                  </a:prstClr>
                </a:solidFill>
                <a:latin typeface="Century Gothic"/>
                <a:cs typeface="Century Gothic"/>
              </a:rPr>
              <a:t>Formation des formateur(trice)s au maintien de la </a:t>
            </a:r>
            <a:r>
              <a:rPr lang="en-US" sz="1400" dirty="0" err="1">
                <a:solidFill>
                  <a:prstClr val="white">
                    <a:lumMod val="50000"/>
                  </a:prstClr>
                </a:solidFill>
                <a:latin typeface="Century Gothic"/>
                <a:cs typeface="Century Gothic"/>
              </a:rPr>
              <a:t>paix</a:t>
            </a:r>
            <a:r>
              <a:rPr lang="en-US" sz="1400" dirty="0">
                <a:solidFill>
                  <a:prstClr val="white">
                    <a:lumMod val="50000"/>
                  </a:prstClr>
                </a:solidFill>
                <a:latin typeface="Century Gothic"/>
                <a:cs typeface="Century Gothic"/>
              </a:rPr>
              <a:t>  </a:t>
            </a:r>
          </a:p>
        </p:txBody>
      </p:sp>
    </p:spTree>
    <p:extLst>
      <p:ext uri="{BB962C8B-B14F-4D97-AF65-F5344CB8AC3E}">
        <p14:creationId xmlns:p14="http://schemas.microsoft.com/office/powerpoint/2010/main" val="30231838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custDataLst>
              <p:tags r:id="rId1"/>
            </p:custDataLst>
          </p:nvPr>
        </p:nvSpPr>
        <p:spPr>
          <a:xfrm>
            <a:off x="304800" y="1398687"/>
            <a:ext cx="8382000" cy="5386667"/>
          </a:xfrm>
          <a:prstGeom prst="rect">
            <a:avLst/>
          </a:prstGeom>
          <a:noFill/>
        </p:spPr>
        <p:txBody>
          <a:bodyPr wrap="square" rtlCol="0">
            <a:spAutoFit/>
          </a:bodyPr>
          <a:lstStyle/>
          <a:p>
            <a:pPr>
              <a:lnSpc>
                <a:spcPct val="120000"/>
              </a:lnSpc>
              <a:spcAft>
                <a:spcPts val="600"/>
              </a:spcAft>
            </a:pPr>
            <a:r>
              <a:rPr lang="en-US" sz="2400" b="1" dirty="0" err="1">
                <a:latin typeface="Century Gothic"/>
                <a:cs typeface="Century Gothic"/>
              </a:rPr>
              <a:t>Exemples</a:t>
            </a:r>
            <a:r>
              <a:rPr lang="en-US" sz="2400" b="1" dirty="0">
                <a:latin typeface="Century Gothic"/>
                <a:cs typeface="Century Gothic"/>
              </a:rPr>
              <a:t> </a:t>
            </a:r>
            <a:r>
              <a:rPr lang="en-US" sz="2400" b="1" dirty="0" err="1">
                <a:latin typeface="Century Gothic"/>
                <a:cs typeface="Century Gothic"/>
              </a:rPr>
              <a:t>d’objectifs</a:t>
            </a:r>
            <a:r>
              <a:rPr lang="en-US" sz="2400" b="1" dirty="0">
                <a:latin typeface="Century Gothic"/>
                <a:cs typeface="Century Gothic"/>
              </a:rPr>
              <a:t> </a:t>
            </a:r>
            <a:r>
              <a:rPr lang="en-US" sz="2400" b="1" dirty="0" err="1">
                <a:latin typeface="Century Gothic"/>
                <a:cs typeface="Century Gothic"/>
              </a:rPr>
              <a:t>d’impact</a:t>
            </a:r>
            <a:r>
              <a:rPr lang="en-US" sz="2400" b="1" dirty="0">
                <a:latin typeface="Century Gothic"/>
                <a:cs typeface="Century Gothic"/>
              </a:rPr>
              <a:t> </a:t>
            </a:r>
            <a:r>
              <a:rPr lang="en-US" sz="2400" dirty="0">
                <a:latin typeface="Century Gothic"/>
                <a:cs typeface="Century Gothic"/>
              </a:rPr>
              <a:t>(suite) </a:t>
            </a:r>
          </a:p>
          <a:p>
            <a:pPr>
              <a:lnSpc>
                <a:spcPct val="120000"/>
              </a:lnSpc>
              <a:spcAft>
                <a:spcPts val="600"/>
              </a:spcAft>
            </a:pPr>
            <a:endParaRPr lang="en-US" sz="2400" dirty="0">
              <a:latin typeface="Century Gothic"/>
              <a:cs typeface="Century Gothic"/>
            </a:endParaRPr>
          </a:p>
          <a:p>
            <a:pPr>
              <a:lnSpc>
                <a:spcPct val="120000"/>
              </a:lnSpc>
              <a:spcAft>
                <a:spcPts val="600"/>
              </a:spcAft>
            </a:pPr>
            <a:r>
              <a:rPr lang="en-US" sz="2400" b="1" dirty="0">
                <a:latin typeface="Century Gothic"/>
                <a:cs typeface="Century Gothic"/>
              </a:rPr>
              <a:t>Formation sur </a:t>
            </a:r>
            <a:r>
              <a:rPr lang="en-US" sz="2400" b="1" dirty="0" err="1">
                <a:latin typeface="Century Gothic"/>
                <a:cs typeface="Century Gothic"/>
              </a:rPr>
              <a:t>l’état</a:t>
            </a:r>
            <a:r>
              <a:rPr lang="en-US" sz="2400" b="1" dirty="0">
                <a:latin typeface="Century Gothic"/>
                <a:cs typeface="Century Gothic"/>
              </a:rPr>
              <a:t> de droit pour les </a:t>
            </a:r>
            <a:r>
              <a:rPr lang="en-US" sz="2400" b="1" dirty="0" err="1">
                <a:latin typeface="Century Gothic"/>
                <a:cs typeface="Century Gothic"/>
              </a:rPr>
              <a:t>spécialistes</a:t>
            </a:r>
            <a:r>
              <a:rPr lang="en-US" sz="2400" b="1" dirty="0">
                <a:latin typeface="Century Gothic"/>
                <a:cs typeface="Century Gothic"/>
              </a:rPr>
              <a:t> </a:t>
            </a:r>
            <a:br>
              <a:rPr lang="en-US" sz="2400" b="1" dirty="0">
                <a:latin typeface="Century Gothic"/>
                <a:cs typeface="Century Gothic"/>
              </a:rPr>
            </a:br>
            <a:r>
              <a:rPr lang="en-US" sz="2400" b="1" dirty="0">
                <a:latin typeface="Century Gothic"/>
                <a:cs typeface="Century Gothic"/>
              </a:rPr>
              <a:t>des questions </a:t>
            </a:r>
            <a:r>
              <a:rPr lang="en-US" sz="2400" b="1" dirty="0" err="1">
                <a:latin typeface="Century Gothic"/>
                <a:cs typeface="Century Gothic"/>
              </a:rPr>
              <a:t>judiciaires</a:t>
            </a:r>
            <a:r>
              <a:rPr lang="en-US" sz="2400" b="1" dirty="0">
                <a:latin typeface="Century Gothic"/>
                <a:cs typeface="Century Gothic"/>
              </a:rPr>
              <a:t> </a:t>
            </a:r>
            <a:r>
              <a:rPr lang="en-US" sz="2400" dirty="0">
                <a:latin typeface="Century Gothic"/>
                <a:cs typeface="Century Gothic"/>
              </a:rPr>
              <a:t>: </a:t>
            </a:r>
            <a:r>
              <a:rPr lang="en-US" sz="2400" dirty="0" err="1">
                <a:latin typeface="Century Gothic"/>
                <a:cs typeface="Century Gothic"/>
              </a:rPr>
              <a:t>Fournir</a:t>
            </a:r>
            <a:r>
              <a:rPr lang="en-US" sz="2400" dirty="0">
                <a:latin typeface="Century Gothic"/>
                <a:cs typeface="Century Gothic"/>
              </a:rPr>
              <a:t> des conseils </a:t>
            </a:r>
            <a:br>
              <a:rPr lang="en-US" sz="2400" dirty="0">
                <a:latin typeface="Century Gothic"/>
                <a:cs typeface="Century Gothic"/>
              </a:rPr>
            </a:br>
            <a:r>
              <a:rPr lang="en-US" sz="2400" dirty="0">
                <a:latin typeface="Century Gothic"/>
                <a:cs typeface="Century Gothic"/>
              </a:rPr>
              <a:t>et </a:t>
            </a:r>
            <a:r>
              <a:rPr lang="en-US" sz="2400" dirty="0" err="1">
                <a:latin typeface="Century Gothic"/>
                <a:cs typeface="Century Gothic"/>
              </a:rPr>
              <a:t>une</a:t>
            </a:r>
            <a:r>
              <a:rPr lang="en-US" sz="2400" dirty="0">
                <a:latin typeface="Century Gothic"/>
                <a:cs typeface="Century Gothic"/>
              </a:rPr>
              <a:t> assistance </a:t>
            </a:r>
            <a:r>
              <a:rPr lang="en-US" sz="2400" dirty="0" err="1">
                <a:latin typeface="Century Gothic"/>
                <a:cs typeface="Century Gothic"/>
              </a:rPr>
              <a:t>juridiques</a:t>
            </a:r>
            <a:r>
              <a:rPr lang="en-US" sz="2400" dirty="0">
                <a:latin typeface="Century Gothic"/>
                <a:cs typeface="Century Gothic"/>
              </a:rPr>
              <a:t> </a:t>
            </a:r>
            <a:r>
              <a:rPr lang="en-US" sz="2400" dirty="0" err="1">
                <a:latin typeface="Century Gothic"/>
                <a:cs typeface="Century Gothic"/>
              </a:rPr>
              <a:t>guidés</a:t>
            </a:r>
            <a:r>
              <a:rPr lang="en-US" sz="2400" dirty="0">
                <a:latin typeface="Century Gothic"/>
                <a:cs typeface="Century Gothic"/>
              </a:rPr>
              <a:t> par les </a:t>
            </a:r>
            <a:r>
              <a:rPr lang="en-US" sz="2400" dirty="0" err="1">
                <a:latin typeface="Century Gothic"/>
                <a:cs typeface="Century Gothic"/>
              </a:rPr>
              <a:t>principes</a:t>
            </a:r>
            <a:r>
              <a:rPr lang="en-US" sz="2400" dirty="0">
                <a:latin typeface="Century Gothic"/>
                <a:cs typeface="Century Gothic"/>
              </a:rPr>
              <a:t> </a:t>
            </a:r>
            <a:br>
              <a:rPr lang="en-US" sz="2400" dirty="0">
                <a:latin typeface="Century Gothic"/>
                <a:cs typeface="Century Gothic"/>
              </a:rPr>
            </a:br>
            <a:r>
              <a:rPr lang="en-US" sz="2400" dirty="0">
                <a:latin typeface="Century Gothic"/>
                <a:cs typeface="Century Gothic"/>
              </a:rPr>
              <a:t>des Nations </a:t>
            </a:r>
            <a:r>
              <a:rPr lang="en-US" sz="2400" dirty="0" err="1">
                <a:latin typeface="Century Gothic"/>
                <a:cs typeface="Century Gothic"/>
              </a:rPr>
              <a:t>Unies</a:t>
            </a:r>
            <a:r>
              <a:rPr lang="en-US" sz="2400" dirty="0">
                <a:latin typeface="Century Gothic"/>
                <a:cs typeface="Century Gothic"/>
              </a:rPr>
              <a:t> </a:t>
            </a:r>
            <a:r>
              <a:rPr lang="en-US" sz="2400" dirty="0" err="1">
                <a:latin typeface="Century Gothic"/>
                <a:cs typeface="Century Gothic"/>
              </a:rPr>
              <a:t>en</a:t>
            </a:r>
            <a:r>
              <a:rPr lang="en-US" sz="2400" dirty="0">
                <a:latin typeface="Century Gothic"/>
                <a:cs typeface="Century Gothic"/>
              </a:rPr>
              <a:t> matière de </a:t>
            </a:r>
            <a:r>
              <a:rPr lang="en-US" sz="2400" dirty="0" err="1">
                <a:latin typeface="Century Gothic"/>
                <a:cs typeface="Century Gothic"/>
              </a:rPr>
              <a:t>maintien</a:t>
            </a:r>
            <a:r>
              <a:rPr lang="en-US" sz="2400" dirty="0">
                <a:latin typeface="Century Gothic"/>
                <a:cs typeface="Century Gothic"/>
              </a:rPr>
              <a:t> de la </a:t>
            </a:r>
            <a:r>
              <a:rPr lang="en-US" sz="2400" dirty="0" err="1">
                <a:latin typeface="Century Gothic"/>
                <a:cs typeface="Century Gothic"/>
              </a:rPr>
              <a:t>paix</a:t>
            </a:r>
            <a:r>
              <a:rPr lang="en-US" sz="2400" dirty="0">
                <a:latin typeface="Century Gothic"/>
                <a:cs typeface="Century Gothic"/>
              </a:rPr>
              <a:t> </a:t>
            </a:r>
          </a:p>
          <a:p>
            <a:pPr marL="342900" indent="-342900">
              <a:lnSpc>
                <a:spcPct val="120000"/>
              </a:lnSpc>
              <a:spcAft>
                <a:spcPts val="600"/>
              </a:spcAft>
              <a:buFont typeface="Wingdings" charset="2"/>
              <a:buChar char="§"/>
            </a:pPr>
            <a:r>
              <a:rPr lang="en-US" sz="2400" dirty="0">
                <a:latin typeface="Century Gothic"/>
                <a:cs typeface="Century Gothic"/>
              </a:rPr>
              <a:t>Renforcement de </a:t>
            </a:r>
            <a:r>
              <a:rPr lang="en-US" sz="2400" dirty="0" err="1">
                <a:latin typeface="Century Gothic"/>
                <a:cs typeface="Century Gothic"/>
              </a:rPr>
              <a:t>l’efficacité</a:t>
            </a:r>
            <a:r>
              <a:rPr lang="en-US" sz="2400" dirty="0">
                <a:latin typeface="Century Gothic"/>
                <a:cs typeface="Century Gothic"/>
              </a:rPr>
              <a:t> </a:t>
            </a:r>
          </a:p>
          <a:p>
            <a:pPr marL="342900" indent="-342900">
              <a:lnSpc>
                <a:spcPct val="120000"/>
              </a:lnSpc>
              <a:spcAft>
                <a:spcPts val="600"/>
              </a:spcAft>
              <a:buFont typeface="Wingdings" charset="2"/>
              <a:buChar char="§"/>
            </a:pPr>
            <a:r>
              <a:rPr lang="en-US" sz="2400" dirty="0">
                <a:latin typeface="Century Gothic"/>
                <a:cs typeface="Century Gothic"/>
              </a:rPr>
              <a:t>Amélioration de la communication </a:t>
            </a:r>
          </a:p>
          <a:p>
            <a:pPr marL="342900" indent="-342900">
              <a:lnSpc>
                <a:spcPct val="120000"/>
              </a:lnSpc>
              <a:spcAft>
                <a:spcPts val="600"/>
              </a:spcAft>
              <a:buFont typeface="Wingdings" charset="2"/>
              <a:buChar char="§"/>
            </a:pPr>
            <a:r>
              <a:rPr lang="en-US" sz="2400" dirty="0">
                <a:latin typeface="Century Gothic"/>
                <a:cs typeface="Century Gothic"/>
              </a:rPr>
              <a:t>Définition claire des attributions pour la mise </a:t>
            </a:r>
            <a:br>
              <a:rPr lang="en-US" sz="2400" dirty="0">
                <a:latin typeface="Century Gothic"/>
                <a:cs typeface="Century Gothic"/>
              </a:rPr>
            </a:br>
            <a:r>
              <a:rPr lang="en-US" sz="2400" dirty="0" err="1">
                <a:latin typeface="Century Gothic"/>
                <a:cs typeface="Century Gothic"/>
              </a:rPr>
              <a:t>en</a:t>
            </a:r>
            <a:r>
              <a:rPr lang="en-US" sz="2400" dirty="0">
                <a:latin typeface="Century Gothic"/>
                <a:cs typeface="Century Gothic"/>
              </a:rPr>
              <a:t> œuvre du mandat </a:t>
            </a:r>
          </a:p>
          <a:p>
            <a:pPr>
              <a:lnSpc>
                <a:spcPct val="120000"/>
              </a:lnSpc>
              <a:spcAft>
                <a:spcPts val="1800"/>
              </a:spcAft>
            </a:pPr>
            <a:endParaRPr lang="en-US" sz="2400" dirty="0">
              <a:solidFill>
                <a:srgbClr val="000000"/>
              </a:solidFill>
              <a:latin typeface="Century Gothic"/>
              <a:ea typeface="ＭＳ 明朝"/>
              <a:cs typeface="Century Gothic"/>
            </a:endParaRPr>
          </a:p>
        </p:txBody>
      </p:sp>
      <p:pic>
        <p:nvPicPr>
          <p:cNvPr id="9" name="Picture 8"/>
          <p:cNvPicPr/>
          <p:nvPr>
            <p:custDataLst>
              <p:tags r:id="rId2"/>
            </p:custDataLst>
          </p:nvPr>
        </p:nvPicPr>
        <p:blipFill>
          <a:blip r:embed="rId9"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382000" y="99619"/>
            <a:ext cx="600462" cy="509981"/>
          </a:xfrm>
          <a:prstGeom prst="rect">
            <a:avLst/>
          </a:prstGeom>
        </p:spPr>
      </p:pic>
      <p:grpSp>
        <p:nvGrpSpPr>
          <p:cNvPr id="17" name="Group 16"/>
          <p:cNvGrpSpPr/>
          <p:nvPr>
            <p:custDataLst>
              <p:tags r:id="rId3"/>
            </p:custDataLst>
          </p:nvPr>
        </p:nvGrpSpPr>
        <p:grpSpPr>
          <a:xfrm>
            <a:off x="2590800" y="381000"/>
            <a:ext cx="4779264" cy="715863"/>
            <a:chOff x="2487168" y="761064"/>
            <a:chExt cx="4779264" cy="715863"/>
          </a:xfrm>
        </p:grpSpPr>
        <p:sp>
          <p:nvSpPr>
            <p:cNvPr id="21" name="Round Same Side Corner Rectangle 20"/>
            <p:cNvSpPr/>
            <p:nvPr/>
          </p:nvSpPr>
          <p:spPr>
            <a:xfrm rot="5400000">
              <a:off x="4518868" y="-1270636"/>
              <a:ext cx="715863" cy="4779264"/>
            </a:xfrm>
            <a:prstGeom prst="round2SameRect">
              <a:avLst/>
            </a:pr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2" name="Round Same Side Corner Rectangle 4"/>
            <p:cNvSpPr/>
            <p:nvPr/>
          </p:nvSpPr>
          <p:spPr>
            <a:xfrm>
              <a:off x="2487168" y="796010"/>
              <a:ext cx="4744318" cy="64597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a:t>Impact </a:t>
              </a:r>
            </a:p>
          </p:txBody>
        </p:sp>
      </p:grpSp>
      <p:grpSp>
        <p:nvGrpSpPr>
          <p:cNvPr id="18" name="Group 17"/>
          <p:cNvGrpSpPr/>
          <p:nvPr>
            <p:custDataLst>
              <p:tags r:id="rId4"/>
            </p:custDataLst>
          </p:nvPr>
        </p:nvGrpSpPr>
        <p:grpSpPr>
          <a:xfrm>
            <a:off x="304800" y="409795"/>
            <a:ext cx="2285999" cy="658272"/>
            <a:chOff x="201168" y="789859"/>
            <a:chExt cx="2285999" cy="658272"/>
          </a:xfrm>
        </p:grpSpPr>
        <p:sp>
          <p:nvSpPr>
            <p:cNvPr id="19" name="Rounded Rectangle 18"/>
            <p:cNvSpPr/>
            <p:nvPr/>
          </p:nvSpPr>
          <p:spPr>
            <a:xfrm>
              <a:off x="201168" y="789859"/>
              <a:ext cx="2285999" cy="658272"/>
            </a:xfrm>
            <a:prstGeom prst="roundRect">
              <a:avLst/>
            </a:prstGeom>
            <a:solidFill>
              <a:srgbClr val="004080"/>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20" name="Rounded Rectangle 6"/>
            <p:cNvSpPr/>
            <p:nvPr/>
          </p:nvSpPr>
          <p:spPr>
            <a:xfrm>
              <a:off x="233302" y="821993"/>
              <a:ext cx="2221731" cy="5940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n-US" sz="3300" kern="1200" dirty="0"/>
                <a:t>Niveau 4 </a:t>
              </a:r>
            </a:p>
          </p:txBody>
        </p:sp>
      </p:grpSp>
      <p:sp>
        <p:nvSpPr>
          <p:cNvPr id="13" name="Rectangle 12"/>
          <p:cNvSpPr/>
          <p:nvPr>
            <p:custDataLst>
              <p:tags r:id="rId5"/>
            </p:custDataLst>
          </p:nvPr>
        </p:nvSpPr>
        <p:spPr>
          <a:xfrm>
            <a:off x="8229600" y="6400800"/>
            <a:ext cx="914400" cy="304800"/>
          </a:xfrm>
          <a:prstGeom prst="rect">
            <a:avLst/>
          </a:prstGeom>
          <a:solidFill>
            <a:srgbClr val="004080"/>
          </a:solidFill>
          <a:ln>
            <a:solidFill>
              <a:srgbClr val="00408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200" dirty="0">
                <a:latin typeface="Century Gothic"/>
                <a:cs typeface="Century Gothic"/>
              </a:rPr>
              <a:t>30 </a:t>
            </a:r>
          </a:p>
        </p:txBody>
      </p:sp>
      <p:sp>
        <p:nvSpPr>
          <p:cNvPr id="14" name="TextBox 4">
            <a:extLst>
              <a:ext uri="{FF2B5EF4-FFF2-40B4-BE49-F238E27FC236}">
                <a16:creationId xmlns:a16="http://schemas.microsoft.com/office/drawing/2014/main" id="{63FCB679-AB47-4475-923D-C623F2414B78}"/>
              </a:ext>
            </a:extLst>
          </p:cNvPr>
          <p:cNvSpPr txBox="1"/>
          <p:nvPr>
            <p:custDataLst>
              <p:tags r:id="rId6"/>
            </p:custDataLst>
          </p:nvPr>
        </p:nvSpPr>
        <p:spPr>
          <a:xfrm>
            <a:off x="1323975" y="6397823"/>
            <a:ext cx="7086600" cy="307777"/>
          </a:xfrm>
          <a:prstGeom prst="rect">
            <a:avLst/>
          </a:prstGeom>
          <a:noFill/>
        </p:spPr>
        <p:txBody>
          <a:bodyPr wrap="square" rtlCol="0">
            <a:spAutoFit/>
          </a:bodyPr>
          <a:lstStyle/>
          <a:p>
            <a:pPr algn="ctr"/>
            <a:r>
              <a:rPr lang="en-US" sz="1400" dirty="0">
                <a:solidFill>
                  <a:prstClr val="white">
                    <a:lumMod val="50000"/>
                  </a:prstClr>
                </a:solidFill>
                <a:latin typeface="Century Gothic"/>
                <a:cs typeface="Century Gothic"/>
              </a:rPr>
              <a:t>Formation des formateur(trice)s au maintien de la </a:t>
            </a:r>
            <a:r>
              <a:rPr lang="en-US" sz="1400" dirty="0" err="1">
                <a:solidFill>
                  <a:prstClr val="white">
                    <a:lumMod val="50000"/>
                  </a:prstClr>
                </a:solidFill>
                <a:latin typeface="Century Gothic"/>
                <a:cs typeface="Century Gothic"/>
              </a:rPr>
              <a:t>paix</a:t>
            </a:r>
            <a:r>
              <a:rPr lang="en-US" sz="1400" dirty="0">
                <a:solidFill>
                  <a:prstClr val="white">
                    <a:lumMod val="50000"/>
                  </a:prstClr>
                </a:solidFill>
                <a:latin typeface="Century Gothic"/>
                <a:cs typeface="Century Gothic"/>
              </a:rPr>
              <a:t>  </a:t>
            </a:r>
          </a:p>
        </p:txBody>
      </p:sp>
    </p:spTree>
    <p:extLst>
      <p:ext uri="{BB962C8B-B14F-4D97-AF65-F5344CB8AC3E}">
        <p14:creationId xmlns:p14="http://schemas.microsoft.com/office/powerpoint/2010/main" val="40251487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custDataLst>
              <p:tags r:id="rId1"/>
            </p:custDataLst>
          </p:nvPr>
        </p:nvSpPr>
        <p:spPr>
          <a:xfrm>
            <a:off x="304800" y="1398687"/>
            <a:ext cx="8382000" cy="4789581"/>
          </a:xfrm>
          <a:prstGeom prst="rect">
            <a:avLst/>
          </a:prstGeom>
          <a:noFill/>
        </p:spPr>
        <p:txBody>
          <a:bodyPr wrap="square" rtlCol="0">
            <a:spAutoFit/>
          </a:bodyPr>
          <a:lstStyle/>
          <a:p>
            <a:pPr>
              <a:lnSpc>
                <a:spcPct val="120000"/>
              </a:lnSpc>
              <a:spcAft>
                <a:spcPts val="600"/>
              </a:spcAft>
            </a:pPr>
            <a:r>
              <a:rPr lang="en-US" sz="2400" b="1" dirty="0" err="1">
                <a:latin typeface="Century Gothic"/>
                <a:cs typeface="Century Gothic"/>
              </a:rPr>
              <a:t>Exemples</a:t>
            </a:r>
            <a:r>
              <a:rPr lang="en-US" sz="2400" b="1" dirty="0">
                <a:latin typeface="Century Gothic"/>
                <a:cs typeface="Century Gothic"/>
              </a:rPr>
              <a:t> </a:t>
            </a:r>
            <a:r>
              <a:rPr lang="en-US" sz="2400" b="1" dirty="0" err="1">
                <a:latin typeface="Century Gothic"/>
                <a:cs typeface="Century Gothic"/>
              </a:rPr>
              <a:t>d’objectifs</a:t>
            </a:r>
            <a:r>
              <a:rPr lang="en-US" sz="2400" b="1" dirty="0">
                <a:latin typeface="Century Gothic"/>
                <a:cs typeface="Century Gothic"/>
              </a:rPr>
              <a:t> </a:t>
            </a:r>
            <a:r>
              <a:rPr lang="en-US" sz="2400" b="1" dirty="0" err="1">
                <a:latin typeface="Century Gothic"/>
                <a:cs typeface="Century Gothic"/>
              </a:rPr>
              <a:t>d’impact</a:t>
            </a:r>
            <a:r>
              <a:rPr lang="en-US" sz="2400" dirty="0">
                <a:latin typeface="Century Gothic"/>
                <a:cs typeface="Century Gothic"/>
              </a:rPr>
              <a:t> (suite) </a:t>
            </a:r>
          </a:p>
          <a:p>
            <a:pPr>
              <a:lnSpc>
                <a:spcPct val="120000"/>
              </a:lnSpc>
              <a:spcAft>
                <a:spcPts val="600"/>
              </a:spcAft>
            </a:pPr>
            <a:endParaRPr lang="en-US" sz="2400" dirty="0">
              <a:latin typeface="Century Gothic"/>
              <a:cs typeface="Century Gothic"/>
            </a:endParaRPr>
          </a:p>
          <a:p>
            <a:pPr>
              <a:lnSpc>
                <a:spcPct val="120000"/>
              </a:lnSpc>
              <a:spcAft>
                <a:spcPts val="600"/>
              </a:spcAft>
            </a:pPr>
            <a:r>
              <a:rPr lang="en-US" sz="2400" b="1" dirty="0">
                <a:latin typeface="Century Gothic"/>
                <a:cs typeface="Century Gothic"/>
              </a:rPr>
              <a:t>Cours du département de soutien </a:t>
            </a:r>
            <a:r>
              <a:rPr lang="en-US" sz="2400" b="1" dirty="0" err="1">
                <a:latin typeface="Century Gothic"/>
                <a:cs typeface="Century Gothic"/>
              </a:rPr>
              <a:t>opérationnel</a:t>
            </a:r>
            <a:r>
              <a:rPr lang="en-US" sz="2400" b="1" dirty="0">
                <a:latin typeface="Century Gothic"/>
                <a:cs typeface="Century Gothic"/>
              </a:rPr>
              <a:t> sur </a:t>
            </a:r>
            <a:r>
              <a:rPr lang="en-US" sz="2400" b="1" dirty="0" err="1">
                <a:latin typeface="Century Gothic"/>
                <a:cs typeface="Century Gothic"/>
              </a:rPr>
              <a:t>l’administration</a:t>
            </a:r>
            <a:r>
              <a:rPr lang="en-US" sz="2400" b="1" dirty="0">
                <a:latin typeface="Century Gothic"/>
                <a:cs typeface="Century Gothic"/>
              </a:rPr>
              <a:t> des contrats du personnel </a:t>
            </a:r>
            <a:r>
              <a:rPr lang="en-US" sz="2400" dirty="0">
                <a:latin typeface="Century Gothic"/>
                <a:cs typeface="Century Gothic"/>
              </a:rPr>
              <a:t>:</a:t>
            </a:r>
            <a:r>
              <a:rPr lang="en-US" sz="2400" b="1" dirty="0">
                <a:latin typeface="Century Gothic"/>
                <a:cs typeface="Century Gothic"/>
              </a:rPr>
              <a:t> </a:t>
            </a:r>
            <a:r>
              <a:rPr lang="en-US" sz="2400" dirty="0" err="1">
                <a:latin typeface="Century Gothic"/>
                <a:cs typeface="Century Gothic"/>
              </a:rPr>
              <a:t>Accroître</a:t>
            </a:r>
            <a:r>
              <a:rPr lang="en-US" sz="2400" dirty="0">
                <a:latin typeface="Century Gothic"/>
                <a:cs typeface="Century Gothic"/>
              </a:rPr>
              <a:t> </a:t>
            </a:r>
            <a:r>
              <a:rPr lang="en-US" sz="2400" dirty="0" err="1">
                <a:latin typeface="Century Gothic"/>
                <a:cs typeface="Century Gothic"/>
              </a:rPr>
              <a:t>l’efficacité</a:t>
            </a:r>
            <a:r>
              <a:rPr lang="en-US" sz="2400" dirty="0">
                <a:latin typeface="Century Gothic"/>
                <a:cs typeface="Century Gothic"/>
              </a:rPr>
              <a:t> de </a:t>
            </a:r>
            <a:r>
              <a:rPr lang="en-US" sz="2400" dirty="0" err="1">
                <a:latin typeface="Century Gothic"/>
                <a:cs typeface="Century Gothic"/>
              </a:rPr>
              <a:t>l’administration</a:t>
            </a:r>
            <a:r>
              <a:rPr lang="en-US" sz="2400" dirty="0">
                <a:latin typeface="Century Gothic"/>
                <a:cs typeface="Century Gothic"/>
              </a:rPr>
              <a:t> des contrats du personnel </a:t>
            </a:r>
          </a:p>
          <a:p>
            <a:pPr marL="342900" indent="-342900">
              <a:lnSpc>
                <a:spcPct val="120000"/>
              </a:lnSpc>
              <a:spcAft>
                <a:spcPts val="600"/>
              </a:spcAft>
              <a:buFont typeface="Wingdings" charset="2"/>
              <a:buChar char="§"/>
            </a:pPr>
            <a:r>
              <a:rPr lang="en-US" sz="2400" dirty="0">
                <a:latin typeface="Century Gothic"/>
                <a:cs typeface="Century Gothic"/>
              </a:rPr>
              <a:t>Amélioration du temps et de la qualité (diminution des erreurs, augmentation de la qualité du travail, diminution du temps de traitement) </a:t>
            </a:r>
          </a:p>
          <a:p>
            <a:pPr>
              <a:lnSpc>
                <a:spcPct val="120000"/>
              </a:lnSpc>
              <a:spcAft>
                <a:spcPts val="1800"/>
              </a:spcAft>
            </a:pPr>
            <a:endParaRPr lang="en-US" sz="2400" dirty="0">
              <a:solidFill>
                <a:srgbClr val="000000"/>
              </a:solidFill>
              <a:latin typeface="Century Gothic"/>
              <a:ea typeface="ＭＳ 明朝"/>
              <a:cs typeface="Century Gothic"/>
            </a:endParaRPr>
          </a:p>
        </p:txBody>
      </p:sp>
      <p:pic>
        <p:nvPicPr>
          <p:cNvPr id="9" name="Picture 8"/>
          <p:cNvPicPr/>
          <p:nvPr>
            <p:custDataLst>
              <p:tags r:id="rId2"/>
            </p:custDataLst>
          </p:nvPr>
        </p:nvPicPr>
        <p:blipFill>
          <a:blip r:embed="rId9"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382000" y="99619"/>
            <a:ext cx="600462" cy="509981"/>
          </a:xfrm>
          <a:prstGeom prst="rect">
            <a:avLst/>
          </a:prstGeom>
        </p:spPr>
      </p:pic>
      <p:grpSp>
        <p:nvGrpSpPr>
          <p:cNvPr id="17" name="Group 16"/>
          <p:cNvGrpSpPr/>
          <p:nvPr>
            <p:custDataLst>
              <p:tags r:id="rId3"/>
            </p:custDataLst>
          </p:nvPr>
        </p:nvGrpSpPr>
        <p:grpSpPr>
          <a:xfrm>
            <a:off x="2590800" y="381000"/>
            <a:ext cx="4779264" cy="715863"/>
            <a:chOff x="2487168" y="761064"/>
            <a:chExt cx="4779264" cy="715863"/>
          </a:xfrm>
        </p:grpSpPr>
        <p:sp>
          <p:nvSpPr>
            <p:cNvPr id="21" name="Round Same Side Corner Rectangle 20"/>
            <p:cNvSpPr/>
            <p:nvPr/>
          </p:nvSpPr>
          <p:spPr>
            <a:xfrm rot="5400000">
              <a:off x="4518868" y="-1270636"/>
              <a:ext cx="715863" cy="4779264"/>
            </a:xfrm>
            <a:prstGeom prst="round2SameRect">
              <a:avLst/>
            </a:pr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2" name="Round Same Side Corner Rectangle 4"/>
            <p:cNvSpPr/>
            <p:nvPr/>
          </p:nvSpPr>
          <p:spPr>
            <a:xfrm>
              <a:off x="2487168" y="796010"/>
              <a:ext cx="4744318" cy="64597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a:t>Impact </a:t>
              </a:r>
            </a:p>
          </p:txBody>
        </p:sp>
      </p:grpSp>
      <p:grpSp>
        <p:nvGrpSpPr>
          <p:cNvPr id="18" name="Group 17"/>
          <p:cNvGrpSpPr/>
          <p:nvPr>
            <p:custDataLst>
              <p:tags r:id="rId4"/>
            </p:custDataLst>
          </p:nvPr>
        </p:nvGrpSpPr>
        <p:grpSpPr>
          <a:xfrm>
            <a:off x="304800" y="409795"/>
            <a:ext cx="2285999" cy="658272"/>
            <a:chOff x="201168" y="789859"/>
            <a:chExt cx="2285999" cy="658272"/>
          </a:xfrm>
        </p:grpSpPr>
        <p:sp>
          <p:nvSpPr>
            <p:cNvPr id="19" name="Rounded Rectangle 18"/>
            <p:cNvSpPr/>
            <p:nvPr/>
          </p:nvSpPr>
          <p:spPr>
            <a:xfrm>
              <a:off x="201168" y="789859"/>
              <a:ext cx="2285999" cy="658272"/>
            </a:xfrm>
            <a:prstGeom prst="roundRect">
              <a:avLst/>
            </a:prstGeom>
            <a:solidFill>
              <a:srgbClr val="004080"/>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20" name="Rounded Rectangle 6"/>
            <p:cNvSpPr/>
            <p:nvPr/>
          </p:nvSpPr>
          <p:spPr>
            <a:xfrm>
              <a:off x="233302" y="821993"/>
              <a:ext cx="2221731" cy="5940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n-US" sz="3300" kern="1200" dirty="0"/>
                <a:t>Niveau 4 </a:t>
              </a:r>
            </a:p>
          </p:txBody>
        </p:sp>
      </p:grpSp>
      <p:sp>
        <p:nvSpPr>
          <p:cNvPr id="13" name="Rectangle 12"/>
          <p:cNvSpPr/>
          <p:nvPr>
            <p:custDataLst>
              <p:tags r:id="rId5"/>
            </p:custDataLst>
          </p:nvPr>
        </p:nvSpPr>
        <p:spPr>
          <a:xfrm>
            <a:off x="8229600" y="6400800"/>
            <a:ext cx="914400" cy="304800"/>
          </a:xfrm>
          <a:prstGeom prst="rect">
            <a:avLst/>
          </a:prstGeom>
          <a:solidFill>
            <a:srgbClr val="004080"/>
          </a:solidFill>
          <a:ln>
            <a:solidFill>
              <a:srgbClr val="00408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200" dirty="0">
                <a:latin typeface="Century Gothic"/>
                <a:cs typeface="Century Gothic"/>
              </a:rPr>
              <a:t>31 </a:t>
            </a:r>
          </a:p>
        </p:txBody>
      </p:sp>
      <p:sp>
        <p:nvSpPr>
          <p:cNvPr id="14" name="TextBox 4">
            <a:extLst>
              <a:ext uri="{FF2B5EF4-FFF2-40B4-BE49-F238E27FC236}">
                <a16:creationId xmlns:a16="http://schemas.microsoft.com/office/drawing/2014/main" id="{A866EBEF-C000-48D9-85C2-A979FFFDD41D}"/>
              </a:ext>
            </a:extLst>
          </p:cNvPr>
          <p:cNvSpPr txBox="1"/>
          <p:nvPr>
            <p:custDataLst>
              <p:tags r:id="rId6"/>
            </p:custDataLst>
          </p:nvPr>
        </p:nvSpPr>
        <p:spPr>
          <a:xfrm>
            <a:off x="1323975" y="6397823"/>
            <a:ext cx="7086600" cy="307777"/>
          </a:xfrm>
          <a:prstGeom prst="rect">
            <a:avLst/>
          </a:prstGeom>
          <a:noFill/>
        </p:spPr>
        <p:txBody>
          <a:bodyPr wrap="square" rtlCol="0">
            <a:spAutoFit/>
          </a:bodyPr>
          <a:lstStyle/>
          <a:p>
            <a:pPr algn="ctr"/>
            <a:r>
              <a:rPr lang="en-US" sz="1400" dirty="0">
                <a:solidFill>
                  <a:prstClr val="white">
                    <a:lumMod val="50000"/>
                  </a:prstClr>
                </a:solidFill>
                <a:latin typeface="Century Gothic"/>
                <a:cs typeface="Century Gothic"/>
              </a:rPr>
              <a:t>Formation des formateur(trice)s au maintien de la </a:t>
            </a:r>
            <a:r>
              <a:rPr lang="en-US" sz="1400" dirty="0" err="1">
                <a:solidFill>
                  <a:prstClr val="white">
                    <a:lumMod val="50000"/>
                  </a:prstClr>
                </a:solidFill>
                <a:latin typeface="Century Gothic"/>
                <a:cs typeface="Century Gothic"/>
              </a:rPr>
              <a:t>paix</a:t>
            </a:r>
            <a:r>
              <a:rPr lang="en-US" sz="1400" dirty="0">
                <a:solidFill>
                  <a:prstClr val="white">
                    <a:lumMod val="50000"/>
                  </a:prstClr>
                </a:solidFill>
                <a:latin typeface="Century Gothic"/>
                <a:cs typeface="Century Gothic"/>
              </a:rPr>
              <a:t>  </a:t>
            </a:r>
          </a:p>
        </p:txBody>
      </p:sp>
    </p:spTree>
    <p:extLst>
      <p:ext uri="{BB962C8B-B14F-4D97-AF65-F5344CB8AC3E}">
        <p14:creationId xmlns:p14="http://schemas.microsoft.com/office/powerpoint/2010/main" val="2183163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custDataLst>
              <p:tags r:id="rId1"/>
            </p:custDataLst>
          </p:nvPr>
        </p:nvSpPr>
        <p:spPr>
          <a:xfrm>
            <a:off x="304800" y="1398687"/>
            <a:ext cx="8382000" cy="4210961"/>
          </a:xfrm>
          <a:prstGeom prst="rect">
            <a:avLst/>
          </a:prstGeom>
          <a:noFill/>
        </p:spPr>
        <p:txBody>
          <a:bodyPr wrap="square" rtlCol="0">
            <a:spAutoFit/>
          </a:bodyPr>
          <a:lstStyle/>
          <a:p>
            <a:pPr>
              <a:lnSpc>
                <a:spcPct val="120000"/>
              </a:lnSpc>
              <a:spcAft>
                <a:spcPts val="600"/>
              </a:spcAft>
            </a:pPr>
            <a:r>
              <a:rPr lang="en-US" sz="2400" dirty="0" err="1">
                <a:latin typeface="Century Gothic"/>
                <a:cs typeface="Century Gothic"/>
              </a:rPr>
              <a:t>L’amélioration</a:t>
            </a:r>
            <a:r>
              <a:rPr lang="en-US" sz="2400" dirty="0">
                <a:latin typeface="Century Gothic"/>
                <a:cs typeface="Century Gothic"/>
              </a:rPr>
              <a:t> de la performance </a:t>
            </a:r>
            <a:r>
              <a:rPr lang="en-US" sz="2400" dirty="0" err="1">
                <a:latin typeface="Century Gothic"/>
                <a:cs typeface="Century Gothic"/>
              </a:rPr>
              <a:t>professionnelle</a:t>
            </a:r>
            <a:r>
              <a:rPr lang="en-US" sz="2400" dirty="0">
                <a:latin typeface="Century Gothic"/>
                <a:cs typeface="Century Gothic"/>
              </a:rPr>
              <a:t> </a:t>
            </a:r>
            <a:br>
              <a:rPr lang="en-US" sz="2400" dirty="0">
                <a:latin typeface="Century Gothic"/>
                <a:cs typeface="Century Gothic"/>
              </a:rPr>
            </a:br>
            <a:r>
              <a:rPr lang="en-US" sz="2400" dirty="0">
                <a:latin typeface="Century Gothic"/>
                <a:cs typeface="Century Gothic"/>
              </a:rPr>
              <a:t>ne doit pas être uniquement liée à la formation. </a:t>
            </a:r>
          </a:p>
          <a:p>
            <a:pPr>
              <a:lnSpc>
                <a:spcPct val="120000"/>
              </a:lnSpc>
              <a:spcBef>
                <a:spcPts val="1800"/>
              </a:spcBef>
              <a:spcAft>
                <a:spcPts val="600"/>
              </a:spcAft>
            </a:pPr>
            <a:r>
              <a:rPr lang="en-US" sz="2400" dirty="0">
                <a:latin typeface="Century Gothic"/>
                <a:cs typeface="Century Gothic"/>
              </a:rPr>
              <a:t>Les efforts pour </a:t>
            </a:r>
            <a:r>
              <a:rPr lang="en-US" sz="2400" b="1" dirty="0">
                <a:latin typeface="Century Gothic"/>
                <a:cs typeface="Century Gothic"/>
              </a:rPr>
              <a:t>isoler les effets de la formation </a:t>
            </a:r>
            <a:r>
              <a:rPr lang="en-US" sz="2400" dirty="0">
                <a:latin typeface="Century Gothic"/>
                <a:cs typeface="Century Gothic"/>
              </a:rPr>
              <a:t>peuvent inclure les </a:t>
            </a:r>
            <a:r>
              <a:rPr lang="en-US" sz="2400" dirty="0" err="1">
                <a:latin typeface="Century Gothic"/>
                <a:cs typeface="Century Gothic"/>
              </a:rPr>
              <a:t>éléments</a:t>
            </a:r>
            <a:r>
              <a:rPr lang="en-US" sz="2400" dirty="0">
                <a:latin typeface="Century Gothic"/>
                <a:cs typeface="Century Gothic"/>
              </a:rPr>
              <a:t> </a:t>
            </a:r>
            <a:r>
              <a:rPr lang="en-US" sz="2400" dirty="0" err="1">
                <a:latin typeface="Century Gothic"/>
                <a:cs typeface="Century Gothic"/>
              </a:rPr>
              <a:t>suivants</a:t>
            </a:r>
            <a:r>
              <a:rPr lang="en-US" sz="2400" dirty="0">
                <a:latin typeface="Century Gothic"/>
                <a:cs typeface="Century Gothic"/>
              </a:rPr>
              <a:t> : </a:t>
            </a:r>
          </a:p>
          <a:p>
            <a:pPr marL="342900" indent="-342900">
              <a:lnSpc>
                <a:spcPct val="120000"/>
              </a:lnSpc>
              <a:spcAft>
                <a:spcPts val="600"/>
              </a:spcAft>
              <a:buFont typeface="Wingdings" charset="2"/>
              <a:buChar char="§"/>
            </a:pPr>
            <a:r>
              <a:rPr lang="en-US" sz="2400" dirty="0">
                <a:latin typeface="Century Gothic"/>
                <a:cs typeface="Century Gothic"/>
              </a:rPr>
              <a:t>Groupes de contrôle </a:t>
            </a:r>
          </a:p>
          <a:p>
            <a:pPr marL="342900" indent="-342900">
              <a:lnSpc>
                <a:spcPct val="120000"/>
              </a:lnSpc>
              <a:spcAft>
                <a:spcPts val="600"/>
              </a:spcAft>
              <a:buFont typeface="Wingdings" charset="2"/>
              <a:buChar char="§"/>
            </a:pPr>
            <a:r>
              <a:rPr lang="en-US" sz="2400" dirty="0">
                <a:latin typeface="Century Gothic"/>
                <a:cs typeface="Century Gothic"/>
              </a:rPr>
              <a:t>Courbes de tendance </a:t>
            </a:r>
          </a:p>
          <a:p>
            <a:pPr marL="342900" indent="-342900">
              <a:lnSpc>
                <a:spcPct val="120000"/>
              </a:lnSpc>
              <a:spcAft>
                <a:spcPts val="600"/>
              </a:spcAft>
              <a:buFont typeface="Wingdings" charset="2"/>
              <a:buChar char="§"/>
            </a:pPr>
            <a:r>
              <a:rPr lang="en-US" sz="2400" dirty="0">
                <a:latin typeface="Century Gothic"/>
                <a:cs typeface="Century Gothic"/>
              </a:rPr>
              <a:t>Estimations de </a:t>
            </a:r>
            <a:r>
              <a:rPr lang="en-US" sz="2400" dirty="0" err="1">
                <a:latin typeface="Century Gothic"/>
                <a:cs typeface="Century Gothic"/>
              </a:rPr>
              <a:t>l’impact</a:t>
            </a:r>
            <a:r>
              <a:rPr lang="en-US" sz="2400" dirty="0">
                <a:latin typeface="Century Gothic"/>
                <a:cs typeface="Century Gothic"/>
              </a:rPr>
              <a:t> </a:t>
            </a:r>
          </a:p>
          <a:p>
            <a:pPr>
              <a:lnSpc>
                <a:spcPct val="120000"/>
              </a:lnSpc>
              <a:spcAft>
                <a:spcPts val="1800"/>
              </a:spcAft>
            </a:pPr>
            <a:endParaRPr lang="en-US" sz="2400" dirty="0">
              <a:solidFill>
                <a:srgbClr val="000000"/>
              </a:solidFill>
              <a:latin typeface="Century Gothic"/>
              <a:ea typeface="ＭＳ 明朝"/>
              <a:cs typeface="Century Gothic"/>
            </a:endParaRPr>
          </a:p>
        </p:txBody>
      </p:sp>
      <p:pic>
        <p:nvPicPr>
          <p:cNvPr id="9" name="Picture 8"/>
          <p:cNvPicPr/>
          <p:nvPr>
            <p:custDataLst>
              <p:tags r:id="rId2"/>
            </p:custDataLst>
          </p:nvPr>
        </p:nvPicPr>
        <p:blipFill>
          <a:blip r:embed="rId9"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382000" y="99619"/>
            <a:ext cx="600462" cy="509981"/>
          </a:xfrm>
          <a:prstGeom prst="rect">
            <a:avLst/>
          </a:prstGeom>
        </p:spPr>
      </p:pic>
      <p:grpSp>
        <p:nvGrpSpPr>
          <p:cNvPr id="17" name="Group 16"/>
          <p:cNvGrpSpPr/>
          <p:nvPr>
            <p:custDataLst>
              <p:tags r:id="rId3"/>
            </p:custDataLst>
          </p:nvPr>
        </p:nvGrpSpPr>
        <p:grpSpPr>
          <a:xfrm>
            <a:off x="2590800" y="381000"/>
            <a:ext cx="4779264" cy="715863"/>
            <a:chOff x="2487168" y="761064"/>
            <a:chExt cx="4779264" cy="715863"/>
          </a:xfrm>
        </p:grpSpPr>
        <p:sp>
          <p:nvSpPr>
            <p:cNvPr id="21" name="Round Same Side Corner Rectangle 20"/>
            <p:cNvSpPr/>
            <p:nvPr/>
          </p:nvSpPr>
          <p:spPr>
            <a:xfrm rot="5400000">
              <a:off x="4518868" y="-1270636"/>
              <a:ext cx="715863" cy="4779264"/>
            </a:xfrm>
            <a:prstGeom prst="round2SameRect">
              <a:avLst/>
            </a:pr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2" name="Round Same Side Corner Rectangle 4"/>
            <p:cNvSpPr/>
            <p:nvPr/>
          </p:nvSpPr>
          <p:spPr>
            <a:xfrm>
              <a:off x="2487168" y="796010"/>
              <a:ext cx="4744318" cy="64597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a:t>Impact </a:t>
              </a:r>
            </a:p>
          </p:txBody>
        </p:sp>
      </p:grpSp>
      <p:grpSp>
        <p:nvGrpSpPr>
          <p:cNvPr id="18" name="Group 17"/>
          <p:cNvGrpSpPr/>
          <p:nvPr>
            <p:custDataLst>
              <p:tags r:id="rId4"/>
            </p:custDataLst>
          </p:nvPr>
        </p:nvGrpSpPr>
        <p:grpSpPr>
          <a:xfrm>
            <a:off x="304800" y="409795"/>
            <a:ext cx="2285999" cy="658272"/>
            <a:chOff x="201168" y="789859"/>
            <a:chExt cx="2285999" cy="658272"/>
          </a:xfrm>
        </p:grpSpPr>
        <p:sp>
          <p:nvSpPr>
            <p:cNvPr id="19" name="Rounded Rectangle 18"/>
            <p:cNvSpPr/>
            <p:nvPr/>
          </p:nvSpPr>
          <p:spPr>
            <a:xfrm>
              <a:off x="201168" y="789859"/>
              <a:ext cx="2285999" cy="658272"/>
            </a:xfrm>
            <a:prstGeom prst="roundRect">
              <a:avLst/>
            </a:prstGeom>
            <a:solidFill>
              <a:srgbClr val="004080"/>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20" name="Rounded Rectangle 6"/>
            <p:cNvSpPr/>
            <p:nvPr/>
          </p:nvSpPr>
          <p:spPr>
            <a:xfrm>
              <a:off x="233302" y="821993"/>
              <a:ext cx="2221731" cy="5940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n-US" sz="3300" kern="1200" dirty="0"/>
                <a:t>Niveau 4 </a:t>
              </a:r>
            </a:p>
          </p:txBody>
        </p:sp>
      </p:grpSp>
      <p:sp>
        <p:nvSpPr>
          <p:cNvPr id="13" name="Rectangle 12"/>
          <p:cNvSpPr/>
          <p:nvPr>
            <p:custDataLst>
              <p:tags r:id="rId5"/>
            </p:custDataLst>
          </p:nvPr>
        </p:nvSpPr>
        <p:spPr>
          <a:xfrm>
            <a:off x="8229600" y="6400800"/>
            <a:ext cx="914400" cy="304800"/>
          </a:xfrm>
          <a:prstGeom prst="rect">
            <a:avLst/>
          </a:prstGeom>
          <a:solidFill>
            <a:srgbClr val="004080"/>
          </a:solidFill>
          <a:ln>
            <a:solidFill>
              <a:srgbClr val="00408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200" dirty="0">
                <a:latin typeface="Century Gothic"/>
                <a:cs typeface="Century Gothic"/>
              </a:rPr>
              <a:t>32 </a:t>
            </a:r>
          </a:p>
        </p:txBody>
      </p:sp>
      <p:sp>
        <p:nvSpPr>
          <p:cNvPr id="14" name="TextBox 4">
            <a:extLst>
              <a:ext uri="{FF2B5EF4-FFF2-40B4-BE49-F238E27FC236}">
                <a16:creationId xmlns:a16="http://schemas.microsoft.com/office/drawing/2014/main" id="{3C527B3A-B076-489B-AEAF-814CADEAD57A}"/>
              </a:ext>
            </a:extLst>
          </p:cNvPr>
          <p:cNvSpPr txBox="1"/>
          <p:nvPr>
            <p:custDataLst>
              <p:tags r:id="rId6"/>
            </p:custDataLst>
          </p:nvPr>
        </p:nvSpPr>
        <p:spPr>
          <a:xfrm>
            <a:off x="1323975" y="6397823"/>
            <a:ext cx="7086600" cy="307777"/>
          </a:xfrm>
          <a:prstGeom prst="rect">
            <a:avLst/>
          </a:prstGeom>
          <a:noFill/>
        </p:spPr>
        <p:txBody>
          <a:bodyPr wrap="square" rtlCol="0">
            <a:spAutoFit/>
          </a:bodyPr>
          <a:lstStyle/>
          <a:p>
            <a:pPr algn="ctr"/>
            <a:r>
              <a:rPr lang="en-US" sz="1400" dirty="0">
                <a:solidFill>
                  <a:prstClr val="white">
                    <a:lumMod val="50000"/>
                  </a:prstClr>
                </a:solidFill>
                <a:latin typeface="Century Gothic"/>
                <a:cs typeface="Century Gothic"/>
              </a:rPr>
              <a:t>Formation des formateur(trice)s au maintien de la </a:t>
            </a:r>
            <a:r>
              <a:rPr lang="en-US" sz="1400" dirty="0" err="1">
                <a:solidFill>
                  <a:prstClr val="white">
                    <a:lumMod val="50000"/>
                  </a:prstClr>
                </a:solidFill>
                <a:latin typeface="Century Gothic"/>
                <a:cs typeface="Century Gothic"/>
              </a:rPr>
              <a:t>paix</a:t>
            </a:r>
            <a:r>
              <a:rPr lang="en-US" sz="1400" dirty="0">
                <a:solidFill>
                  <a:prstClr val="white">
                    <a:lumMod val="50000"/>
                  </a:prstClr>
                </a:solidFill>
                <a:latin typeface="Century Gothic"/>
                <a:cs typeface="Century Gothic"/>
              </a:rPr>
              <a:t>  </a:t>
            </a:r>
          </a:p>
        </p:txBody>
      </p:sp>
    </p:spTree>
    <p:extLst>
      <p:ext uri="{BB962C8B-B14F-4D97-AF65-F5344CB8AC3E}">
        <p14:creationId xmlns:p14="http://schemas.microsoft.com/office/powerpoint/2010/main" val="12013770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custDataLst>
              <p:tags r:id="rId1"/>
            </p:custDataLst>
          </p:nvPr>
        </p:nvSpPr>
        <p:spPr>
          <a:xfrm>
            <a:off x="304800" y="1398687"/>
            <a:ext cx="8382000" cy="3613874"/>
          </a:xfrm>
          <a:prstGeom prst="rect">
            <a:avLst/>
          </a:prstGeom>
          <a:noFill/>
        </p:spPr>
        <p:txBody>
          <a:bodyPr wrap="square" rtlCol="0">
            <a:spAutoFit/>
          </a:bodyPr>
          <a:lstStyle/>
          <a:p>
            <a:pPr>
              <a:lnSpc>
                <a:spcPct val="120000"/>
              </a:lnSpc>
              <a:spcAft>
                <a:spcPts val="600"/>
              </a:spcAft>
            </a:pPr>
            <a:r>
              <a:rPr lang="en-US" sz="2400" dirty="0">
                <a:latin typeface="Century Gothic"/>
                <a:cs typeface="Century Gothic"/>
              </a:rPr>
              <a:t>Les évaluations de </a:t>
            </a:r>
            <a:r>
              <a:rPr lang="en-US" sz="2400" b="1" dirty="0">
                <a:latin typeface="Century Gothic"/>
                <a:cs typeface="Century Gothic"/>
              </a:rPr>
              <a:t>niveau 5</a:t>
            </a:r>
            <a:r>
              <a:rPr lang="en-US" sz="2400" dirty="0">
                <a:latin typeface="Century Gothic"/>
                <a:cs typeface="Century Gothic"/>
              </a:rPr>
              <a:t> cherchent à </a:t>
            </a:r>
            <a:r>
              <a:rPr lang="en-US" sz="2400" dirty="0" err="1">
                <a:latin typeface="Century Gothic"/>
                <a:cs typeface="Century Gothic"/>
              </a:rPr>
              <a:t>déterminer</a:t>
            </a:r>
            <a:r>
              <a:rPr lang="en-US" sz="2400" dirty="0">
                <a:latin typeface="Century Gothic"/>
                <a:cs typeface="Century Gothic"/>
              </a:rPr>
              <a:t> </a:t>
            </a:r>
            <a:br>
              <a:rPr lang="en-US" sz="2400" dirty="0">
                <a:latin typeface="Century Gothic"/>
                <a:cs typeface="Century Gothic"/>
              </a:rPr>
            </a:br>
            <a:r>
              <a:rPr lang="en-US" sz="2400" dirty="0">
                <a:latin typeface="Century Gothic"/>
                <a:cs typeface="Century Gothic"/>
              </a:rPr>
              <a:t>le rendement de </a:t>
            </a:r>
            <a:r>
              <a:rPr lang="en-US" sz="2400" dirty="0" err="1">
                <a:latin typeface="Century Gothic"/>
                <a:cs typeface="Century Gothic"/>
              </a:rPr>
              <a:t>l’investissement</a:t>
            </a:r>
            <a:r>
              <a:rPr lang="en-US" sz="2400" dirty="0">
                <a:latin typeface="Century Gothic"/>
                <a:cs typeface="Century Gothic"/>
              </a:rPr>
              <a:t>. </a:t>
            </a:r>
          </a:p>
          <a:p>
            <a:pPr>
              <a:lnSpc>
                <a:spcPct val="120000"/>
              </a:lnSpc>
              <a:spcBef>
                <a:spcPts val="1800"/>
              </a:spcBef>
              <a:spcAft>
                <a:spcPts val="600"/>
              </a:spcAft>
            </a:pPr>
            <a:r>
              <a:rPr lang="en-US" sz="2400" dirty="0">
                <a:latin typeface="Century Gothic"/>
                <a:cs typeface="Century Gothic"/>
              </a:rPr>
              <a:t>Il </a:t>
            </a:r>
            <a:r>
              <a:rPr lang="en-US" sz="2400" dirty="0" err="1">
                <a:latin typeface="Century Gothic"/>
                <a:cs typeface="Century Gothic"/>
              </a:rPr>
              <a:t>s’agit</a:t>
            </a:r>
            <a:r>
              <a:rPr lang="en-US" sz="2400" dirty="0">
                <a:latin typeface="Century Gothic"/>
                <a:cs typeface="Century Gothic"/>
              </a:rPr>
              <a:t> de </a:t>
            </a:r>
            <a:r>
              <a:rPr lang="en-US" sz="2400" b="1" dirty="0">
                <a:latin typeface="Century Gothic"/>
                <a:cs typeface="Century Gothic"/>
              </a:rPr>
              <a:t>convertir les données </a:t>
            </a:r>
            <a:r>
              <a:rPr lang="en-US" sz="2400" dirty="0">
                <a:latin typeface="Century Gothic"/>
                <a:cs typeface="Century Gothic"/>
              </a:rPr>
              <a:t>relatives à </a:t>
            </a:r>
            <a:r>
              <a:rPr lang="en-US" sz="2400" dirty="0" err="1">
                <a:latin typeface="Century Gothic"/>
                <a:cs typeface="Century Gothic"/>
              </a:rPr>
              <a:t>l’impact</a:t>
            </a:r>
            <a:r>
              <a:rPr lang="en-US" sz="2400" dirty="0">
                <a:latin typeface="Century Gothic"/>
                <a:cs typeface="Century Gothic"/>
              </a:rPr>
              <a:t> </a:t>
            </a:r>
            <a:br>
              <a:rPr lang="en-US" sz="2400" dirty="0">
                <a:latin typeface="Century Gothic"/>
                <a:cs typeface="Century Gothic"/>
              </a:rPr>
            </a:br>
            <a:r>
              <a:rPr lang="en-US" sz="2400" dirty="0" err="1">
                <a:latin typeface="Century Gothic"/>
                <a:cs typeface="Century Gothic"/>
              </a:rPr>
              <a:t>en</a:t>
            </a:r>
            <a:r>
              <a:rPr lang="en-US" sz="2400" dirty="0">
                <a:latin typeface="Century Gothic"/>
                <a:cs typeface="Century Gothic"/>
              </a:rPr>
              <a:t> </a:t>
            </a:r>
            <a:r>
              <a:rPr lang="en-US" sz="2400" b="1" dirty="0">
                <a:latin typeface="Century Gothic"/>
                <a:cs typeface="Century Gothic"/>
              </a:rPr>
              <a:t>valeurs monétaires </a:t>
            </a:r>
            <a:r>
              <a:rPr lang="en-US" sz="2400" dirty="0">
                <a:latin typeface="Century Gothic"/>
                <a:cs typeface="Century Gothic"/>
              </a:rPr>
              <a:t>afin de déterminer le rendement par rapport aux coûts de formation. </a:t>
            </a:r>
          </a:p>
          <a:p>
            <a:pPr>
              <a:lnSpc>
                <a:spcPct val="120000"/>
              </a:lnSpc>
              <a:spcAft>
                <a:spcPts val="600"/>
              </a:spcAft>
            </a:pPr>
            <a:endParaRPr lang="en-US" sz="2400" b="1" dirty="0">
              <a:latin typeface="Century Gothic"/>
              <a:cs typeface="Century Gothic"/>
            </a:endParaRPr>
          </a:p>
          <a:p>
            <a:pPr>
              <a:lnSpc>
                <a:spcPct val="120000"/>
              </a:lnSpc>
              <a:spcAft>
                <a:spcPts val="1800"/>
              </a:spcAft>
            </a:pPr>
            <a:endParaRPr lang="en-US" sz="2400" dirty="0">
              <a:solidFill>
                <a:srgbClr val="000000"/>
              </a:solidFill>
              <a:latin typeface="Century Gothic"/>
              <a:ea typeface="ＭＳ 明朝"/>
              <a:cs typeface="Century Gothic"/>
            </a:endParaRPr>
          </a:p>
        </p:txBody>
      </p:sp>
      <p:pic>
        <p:nvPicPr>
          <p:cNvPr id="9" name="Picture 8"/>
          <p:cNvPicPr/>
          <p:nvPr>
            <p:custDataLst>
              <p:tags r:id="rId2"/>
            </p:custDataLst>
          </p:nvPr>
        </p:nvPicPr>
        <p:blipFill>
          <a:blip r:embed="rId9"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382000" y="99619"/>
            <a:ext cx="600462" cy="509981"/>
          </a:xfrm>
          <a:prstGeom prst="rect">
            <a:avLst/>
          </a:prstGeom>
        </p:spPr>
      </p:pic>
      <p:grpSp>
        <p:nvGrpSpPr>
          <p:cNvPr id="13" name="Group 12"/>
          <p:cNvGrpSpPr/>
          <p:nvPr>
            <p:custDataLst>
              <p:tags r:id="rId3"/>
            </p:custDataLst>
          </p:nvPr>
        </p:nvGrpSpPr>
        <p:grpSpPr>
          <a:xfrm>
            <a:off x="2590800" y="274737"/>
            <a:ext cx="5486400" cy="715863"/>
            <a:chOff x="2487168" y="459"/>
            <a:chExt cx="4779264" cy="715863"/>
          </a:xfrm>
        </p:grpSpPr>
        <p:sp>
          <p:nvSpPr>
            <p:cNvPr id="23" name="Round Same Side Corner Rectangle 22"/>
            <p:cNvSpPr/>
            <p:nvPr/>
          </p:nvSpPr>
          <p:spPr>
            <a:xfrm rot="5400000">
              <a:off x="4518868" y="-2031241"/>
              <a:ext cx="715863" cy="4779264"/>
            </a:xfrm>
            <a:prstGeom prst="round2SameRect">
              <a:avLst/>
            </a:pr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4" name="Round Same Side Corner Rectangle 4"/>
            <p:cNvSpPr/>
            <p:nvPr/>
          </p:nvSpPr>
          <p:spPr>
            <a:xfrm>
              <a:off x="2487168" y="35405"/>
              <a:ext cx="4744318" cy="64597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a:t>Rendement de </a:t>
              </a:r>
              <a:r>
                <a:rPr lang="en-US" sz="2900" kern="1200" dirty="0" err="1"/>
                <a:t>l’investissement</a:t>
              </a:r>
              <a:r>
                <a:rPr lang="en-US" sz="2900" kern="1200" dirty="0"/>
                <a:t> </a:t>
              </a:r>
            </a:p>
          </p:txBody>
        </p:sp>
      </p:grpSp>
      <p:grpSp>
        <p:nvGrpSpPr>
          <p:cNvPr id="14" name="Group 13"/>
          <p:cNvGrpSpPr/>
          <p:nvPr>
            <p:custDataLst>
              <p:tags r:id="rId4"/>
            </p:custDataLst>
          </p:nvPr>
        </p:nvGrpSpPr>
        <p:grpSpPr>
          <a:xfrm>
            <a:off x="304800" y="303532"/>
            <a:ext cx="2285999" cy="658272"/>
            <a:chOff x="201168" y="29254"/>
            <a:chExt cx="2285999" cy="658272"/>
          </a:xfrm>
        </p:grpSpPr>
        <p:sp>
          <p:nvSpPr>
            <p:cNvPr id="15" name="Rounded Rectangle 14"/>
            <p:cNvSpPr/>
            <p:nvPr/>
          </p:nvSpPr>
          <p:spPr>
            <a:xfrm>
              <a:off x="201168" y="29254"/>
              <a:ext cx="2285999" cy="658272"/>
            </a:xfrm>
            <a:prstGeom prst="roundRect">
              <a:avLst/>
            </a:prstGeom>
            <a:solidFill>
              <a:srgbClr val="004080"/>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16" name="Rounded Rectangle 6"/>
            <p:cNvSpPr/>
            <p:nvPr/>
          </p:nvSpPr>
          <p:spPr>
            <a:xfrm>
              <a:off x="233302" y="61388"/>
              <a:ext cx="2221731" cy="5940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n-US" sz="3300" kern="1200" dirty="0"/>
                <a:t>Niveau 5 </a:t>
              </a:r>
            </a:p>
          </p:txBody>
        </p:sp>
      </p:grpSp>
      <p:sp>
        <p:nvSpPr>
          <p:cNvPr id="17" name="Rectangle 16"/>
          <p:cNvSpPr/>
          <p:nvPr>
            <p:custDataLst>
              <p:tags r:id="rId5"/>
            </p:custDataLst>
          </p:nvPr>
        </p:nvSpPr>
        <p:spPr>
          <a:xfrm>
            <a:off x="8229600" y="6400800"/>
            <a:ext cx="914400" cy="304800"/>
          </a:xfrm>
          <a:prstGeom prst="rect">
            <a:avLst/>
          </a:prstGeom>
          <a:solidFill>
            <a:srgbClr val="004080"/>
          </a:solidFill>
          <a:ln>
            <a:solidFill>
              <a:srgbClr val="00408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200" dirty="0">
                <a:latin typeface="Century Gothic"/>
                <a:cs typeface="Century Gothic"/>
              </a:rPr>
              <a:t>33 </a:t>
            </a:r>
          </a:p>
        </p:txBody>
      </p:sp>
      <p:sp>
        <p:nvSpPr>
          <p:cNvPr id="18" name="TextBox 4">
            <a:extLst>
              <a:ext uri="{FF2B5EF4-FFF2-40B4-BE49-F238E27FC236}">
                <a16:creationId xmlns:a16="http://schemas.microsoft.com/office/drawing/2014/main" id="{51B4EF5A-7D18-4A5D-99D2-89A86EE8B101}"/>
              </a:ext>
            </a:extLst>
          </p:cNvPr>
          <p:cNvSpPr txBox="1"/>
          <p:nvPr>
            <p:custDataLst>
              <p:tags r:id="rId6"/>
            </p:custDataLst>
          </p:nvPr>
        </p:nvSpPr>
        <p:spPr>
          <a:xfrm>
            <a:off x="1323975" y="6397823"/>
            <a:ext cx="7086600" cy="307777"/>
          </a:xfrm>
          <a:prstGeom prst="rect">
            <a:avLst/>
          </a:prstGeom>
          <a:noFill/>
        </p:spPr>
        <p:txBody>
          <a:bodyPr wrap="square" rtlCol="0">
            <a:spAutoFit/>
          </a:bodyPr>
          <a:lstStyle/>
          <a:p>
            <a:pPr algn="ctr"/>
            <a:r>
              <a:rPr lang="en-US" sz="1400" dirty="0">
                <a:solidFill>
                  <a:prstClr val="white">
                    <a:lumMod val="50000"/>
                  </a:prstClr>
                </a:solidFill>
                <a:latin typeface="Century Gothic"/>
                <a:cs typeface="Century Gothic"/>
              </a:rPr>
              <a:t>Formation des formateur(trice)s au maintien de la </a:t>
            </a:r>
            <a:r>
              <a:rPr lang="en-US" sz="1400" dirty="0" err="1">
                <a:solidFill>
                  <a:prstClr val="white">
                    <a:lumMod val="50000"/>
                  </a:prstClr>
                </a:solidFill>
                <a:latin typeface="Century Gothic"/>
                <a:cs typeface="Century Gothic"/>
              </a:rPr>
              <a:t>paix</a:t>
            </a:r>
            <a:r>
              <a:rPr lang="en-US" sz="1400" dirty="0">
                <a:solidFill>
                  <a:prstClr val="white">
                    <a:lumMod val="50000"/>
                  </a:prstClr>
                </a:solidFill>
                <a:latin typeface="Century Gothic"/>
                <a:cs typeface="Century Gothic"/>
              </a:rPr>
              <a:t>  </a:t>
            </a:r>
          </a:p>
        </p:txBody>
      </p:sp>
    </p:spTree>
    <p:extLst>
      <p:ext uri="{BB962C8B-B14F-4D97-AF65-F5344CB8AC3E}">
        <p14:creationId xmlns:p14="http://schemas.microsoft.com/office/powerpoint/2010/main" val="16927117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p:nvPr>
            <p:custDataLst>
              <p:tags r:id="rId1"/>
            </p:custDataLst>
          </p:nvPr>
        </p:nvPicPr>
        <p:blipFill>
          <a:blip r:embed="rId9"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382000" y="99619"/>
            <a:ext cx="600462" cy="509981"/>
          </a:xfrm>
          <a:prstGeom prst="rect">
            <a:avLst/>
          </a:prstGeom>
        </p:spPr>
      </p:pic>
      <p:grpSp>
        <p:nvGrpSpPr>
          <p:cNvPr id="13" name="Group 12"/>
          <p:cNvGrpSpPr/>
          <p:nvPr>
            <p:custDataLst>
              <p:tags r:id="rId2"/>
            </p:custDataLst>
          </p:nvPr>
        </p:nvGrpSpPr>
        <p:grpSpPr>
          <a:xfrm>
            <a:off x="2590800" y="274737"/>
            <a:ext cx="5410200" cy="715863"/>
            <a:chOff x="2487168" y="459"/>
            <a:chExt cx="4779264" cy="715863"/>
          </a:xfrm>
        </p:grpSpPr>
        <p:sp>
          <p:nvSpPr>
            <p:cNvPr id="23" name="Round Same Side Corner Rectangle 22"/>
            <p:cNvSpPr/>
            <p:nvPr/>
          </p:nvSpPr>
          <p:spPr>
            <a:xfrm rot="5400000">
              <a:off x="4518868" y="-2031241"/>
              <a:ext cx="715863" cy="4779264"/>
            </a:xfrm>
            <a:prstGeom prst="round2SameRect">
              <a:avLst/>
            </a:pr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4" name="Round Same Side Corner Rectangle 4"/>
            <p:cNvSpPr/>
            <p:nvPr/>
          </p:nvSpPr>
          <p:spPr>
            <a:xfrm>
              <a:off x="2487168" y="35405"/>
              <a:ext cx="4744318" cy="64597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a:t>Rendement de </a:t>
              </a:r>
              <a:r>
                <a:rPr lang="en-US" sz="2900" kern="1200" dirty="0" err="1"/>
                <a:t>l’investissement</a:t>
              </a:r>
              <a:r>
                <a:rPr lang="en-US" sz="2900" kern="1200" dirty="0"/>
                <a:t> </a:t>
              </a:r>
            </a:p>
          </p:txBody>
        </p:sp>
      </p:grpSp>
      <p:grpSp>
        <p:nvGrpSpPr>
          <p:cNvPr id="14" name="Group 13"/>
          <p:cNvGrpSpPr/>
          <p:nvPr>
            <p:custDataLst>
              <p:tags r:id="rId3"/>
            </p:custDataLst>
          </p:nvPr>
        </p:nvGrpSpPr>
        <p:grpSpPr>
          <a:xfrm>
            <a:off x="304800" y="303532"/>
            <a:ext cx="2285999" cy="658272"/>
            <a:chOff x="201168" y="29254"/>
            <a:chExt cx="2285999" cy="658272"/>
          </a:xfrm>
        </p:grpSpPr>
        <p:sp>
          <p:nvSpPr>
            <p:cNvPr id="15" name="Rounded Rectangle 14"/>
            <p:cNvSpPr/>
            <p:nvPr/>
          </p:nvSpPr>
          <p:spPr>
            <a:xfrm>
              <a:off x="201168" y="29254"/>
              <a:ext cx="2285999" cy="658272"/>
            </a:xfrm>
            <a:prstGeom prst="roundRect">
              <a:avLst/>
            </a:prstGeom>
            <a:solidFill>
              <a:srgbClr val="004080"/>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16" name="Rounded Rectangle 6"/>
            <p:cNvSpPr/>
            <p:nvPr/>
          </p:nvSpPr>
          <p:spPr>
            <a:xfrm>
              <a:off x="233302" y="61388"/>
              <a:ext cx="2221731" cy="5940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n-US" sz="3300" kern="1200" dirty="0"/>
                <a:t>Niveau 5 </a:t>
              </a:r>
            </a:p>
          </p:txBody>
        </p:sp>
      </p:grpSp>
      <p:graphicFrame>
        <p:nvGraphicFramePr>
          <p:cNvPr id="2" name="Table 1"/>
          <p:cNvGraphicFramePr>
            <a:graphicFrameLocks noGrp="1"/>
          </p:cNvGraphicFramePr>
          <p:nvPr>
            <p:custDataLst>
              <p:tags r:id="rId4"/>
            </p:custDataLst>
            <p:extLst>
              <p:ext uri="{D42A27DB-BD31-4B8C-83A1-F6EECF244321}">
                <p14:modId xmlns:p14="http://schemas.microsoft.com/office/powerpoint/2010/main" val="2709322612"/>
              </p:ext>
            </p:extLst>
          </p:nvPr>
        </p:nvGraphicFramePr>
        <p:xfrm>
          <a:off x="304800" y="1295400"/>
          <a:ext cx="8610600" cy="4407345"/>
        </p:xfrm>
        <a:graphic>
          <a:graphicData uri="http://schemas.openxmlformats.org/drawingml/2006/table">
            <a:tbl>
              <a:tblPr firstRow="1" bandRow="1">
                <a:tableStyleId>{5C22544A-7EE6-4342-B048-85BDC9FD1C3A}</a:tableStyleId>
              </a:tblPr>
              <a:tblGrid>
                <a:gridCol w="4305300">
                  <a:extLst>
                    <a:ext uri="{9D8B030D-6E8A-4147-A177-3AD203B41FA5}">
                      <a16:colId xmlns:a16="http://schemas.microsoft.com/office/drawing/2014/main" val="20000"/>
                    </a:ext>
                  </a:extLst>
                </a:gridCol>
                <a:gridCol w="4305300">
                  <a:extLst>
                    <a:ext uri="{9D8B030D-6E8A-4147-A177-3AD203B41FA5}">
                      <a16:colId xmlns:a16="http://schemas.microsoft.com/office/drawing/2014/main" val="20001"/>
                    </a:ext>
                  </a:extLst>
                </a:gridCol>
              </a:tblGrid>
              <a:tr h="370840">
                <a:tc>
                  <a:txBody>
                    <a:bodyPr/>
                    <a:lstStyle/>
                    <a:p>
                      <a:r>
                        <a:rPr lang="en-US" sz="2000" b="0" dirty="0">
                          <a:latin typeface="Century Gothic"/>
                          <a:cs typeface="Century Gothic"/>
                        </a:rPr>
                        <a:t>Postes de dépenses </a:t>
                      </a:r>
                    </a:p>
                  </a:txBody>
                  <a:tcPr/>
                </a:tc>
                <a:tc>
                  <a:txBody>
                    <a:bodyPr/>
                    <a:lstStyle/>
                    <a:p>
                      <a:r>
                        <a:rPr lang="en-US" sz="2000" b="0" dirty="0" err="1">
                          <a:latin typeface="Century Gothic"/>
                          <a:cs typeface="Century Gothic"/>
                        </a:rPr>
                        <a:t>Rendement</a:t>
                      </a:r>
                      <a:r>
                        <a:rPr lang="en-US" sz="2000" b="0" dirty="0">
                          <a:latin typeface="Century Gothic"/>
                          <a:cs typeface="Century Gothic"/>
                        </a:rPr>
                        <a:t> financier </a:t>
                      </a:r>
                    </a:p>
                  </a:txBody>
                  <a:tcPr/>
                </a:tc>
                <a:extLst>
                  <a:ext uri="{0D108BD9-81ED-4DB2-BD59-A6C34878D82A}">
                    <a16:rowId xmlns:a16="http://schemas.microsoft.com/office/drawing/2014/main" val="10000"/>
                  </a:ext>
                </a:extLst>
              </a:tr>
              <a:tr h="370840">
                <a:tc>
                  <a:txBody>
                    <a:bodyPr/>
                    <a:lstStyle/>
                    <a:p>
                      <a:pPr marL="342900" marR="0" lvl="0" indent="-342900">
                        <a:lnSpc>
                          <a:spcPct val="130000"/>
                        </a:lnSpc>
                        <a:spcBef>
                          <a:spcPts val="0"/>
                        </a:spcBef>
                        <a:spcAft>
                          <a:spcPts val="0"/>
                        </a:spcAft>
                        <a:buFont typeface="Wingdings"/>
                        <a:buChar char=""/>
                      </a:pPr>
                      <a:r>
                        <a:rPr lang="en-US" sz="2000" dirty="0">
                          <a:latin typeface="Century Gothic"/>
                          <a:ea typeface="ＭＳ 明朝"/>
                          <a:cs typeface="Century Gothic"/>
                        </a:rPr>
                        <a:t>Coût du matériel de formation calculé au prorata </a:t>
                      </a:r>
                    </a:p>
                    <a:p>
                      <a:pPr marL="342900" marR="0" lvl="0" indent="-342900">
                        <a:lnSpc>
                          <a:spcPct val="130000"/>
                        </a:lnSpc>
                        <a:spcBef>
                          <a:spcPts val="0"/>
                        </a:spcBef>
                        <a:spcAft>
                          <a:spcPts val="0"/>
                        </a:spcAft>
                        <a:buFont typeface="Wingdings"/>
                        <a:buChar char=""/>
                      </a:pPr>
                      <a:r>
                        <a:rPr lang="en-US" sz="2000" dirty="0">
                          <a:latin typeface="Century Gothic"/>
                          <a:ea typeface="ＭＳ 明朝"/>
                          <a:cs typeface="Century Gothic"/>
                        </a:rPr>
                        <a:t>Coûts des lieux et des équipements de formation </a:t>
                      </a:r>
                    </a:p>
                    <a:p>
                      <a:pPr marL="342900" marR="0" lvl="0" indent="-342900">
                        <a:lnSpc>
                          <a:spcPct val="130000"/>
                        </a:lnSpc>
                        <a:spcBef>
                          <a:spcPts val="0"/>
                        </a:spcBef>
                        <a:spcAft>
                          <a:spcPts val="0"/>
                        </a:spcAft>
                        <a:buFont typeface="Wingdings"/>
                        <a:buChar char=""/>
                      </a:pPr>
                      <a:r>
                        <a:rPr lang="en-US" sz="2000" dirty="0">
                          <a:latin typeface="Century Gothic"/>
                          <a:ea typeface="ＭＳ 明朝"/>
                          <a:cs typeface="Century Gothic"/>
                        </a:rPr>
                        <a:t>Frais de déplacement </a:t>
                      </a:r>
                    </a:p>
                    <a:p>
                      <a:pPr marL="342900" marR="0" lvl="0" indent="-342900">
                        <a:lnSpc>
                          <a:spcPct val="130000"/>
                        </a:lnSpc>
                        <a:spcBef>
                          <a:spcPts val="0"/>
                        </a:spcBef>
                        <a:spcAft>
                          <a:spcPts val="0"/>
                        </a:spcAft>
                        <a:buFont typeface="Wingdings"/>
                        <a:buChar char=""/>
                      </a:pPr>
                      <a:r>
                        <a:rPr lang="en-US" sz="2000" dirty="0">
                          <a:latin typeface="Century Gothic"/>
                          <a:ea typeface="ＭＳ 明朝"/>
                          <a:cs typeface="Century Gothic"/>
                        </a:rPr>
                        <a:t>Salaires/honoraires quotidiens des consultant(e)s, formateur(trice)s, stagiaires </a:t>
                      </a:r>
                    </a:p>
                    <a:p>
                      <a:pPr marL="342900" marR="0" lvl="0" indent="-342900">
                        <a:lnSpc>
                          <a:spcPct val="130000"/>
                        </a:lnSpc>
                        <a:spcBef>
                          <a:spcPts val="0"/>
                        </a:spcBef>
                        <a:spcAft>
                          <a:spcPts val="0"/>
                        </a:spcAft>
                        <a:buFont typeface="Wingdings"/>
                        <a:buChar char=""/>
                      </a:pPr>
                      <a:r>
                        <a:rPr lang="en-US" sz="2000" dirty="0">
                          <a:latin typeface="Century Gothic"/>
                          <a:ea typeface="ＭＳ 明朝"/>
                          <a:cs typeface="Century Gothic"/>
                        </a:rPr>
                        <a:t>Coûts du suivi, de </a:t>
                      </a:r>
                      <a:r>
                        <a:rPr lang="en-US" sz="2000" dirty="0" err="1">
                          <a:latin typeface="Century Gothic"/>
                          <a:ea typeface="ＭＳ 明朝"/>
                          <a:cs typeface="Century Gothic"/>
                        </a:rPr>
                        <a:t>l’évaluation</a:t>
                      </a:r>
                      <a:r>
                        <a:rPr lang="en-US" sz="2000" dirty="0">
                          <a:latin typeface="Century Gothic"/>
                          <a:ea typeface="ＭＳ 明朝"/>
                          <a:cs typeface="Century Gothic"/>
                        </a:rPr>
                        <a:t> et des rapports </a:t>
                      </a:r>
                    </a:p>
                  </a:txBody>
                  <a:tcPr/>
                </a:tc>
                <a:tc>
                  <a:txBody>
                    <a:bodyPr/>
                    <a:lstStyle/>
                    <a:p>
                      <a:r>
                        <a:rPr lang="en-US" sz="2000" dirty="0">
                          <a:latin typeface="Century Gothic"/>
                          <a:cs typeface="Century Gothic"/>
                        </a:rPr>
                        <a:t>Dépenses non engagées </a:t>
                      </a:r>
                    </a:p>
                    <a:p>
                      <a:pPr>
                        <a:spcBef>
                          <a:spcPts val="600"/>
                        </a:spcBef>
                      </a:pPr>
                      <a:r>
                        <a:rPr lang="en-US" sz="2000" dirty="0">
                          <a:latin typeface="Century Gothic"/>
                          <a:cs typeface="Century Gothic"/>
                        </a:rPr>
                        <a:t>Économies </a:t>
                      </a:r>
                    </a:p>
                    <a:p>
                      <a:pPr>
                        <a:spcBef>
                          <a:spcPts val="600"/>
                        </a:spcBef>
                      </a:pPr>
                      <a:r>
                        <a:rPr lang="en-US" sz="2000" dirty="0">
                          <a:latin typeface="Century Gothic"/>
                          <a:cs typeface="Century Gothic"/>
                        </a:rPr>
                        <a:t>Produits </a:t>
                      </a:r>
                    </a:p>
                  </a:txBody>
                  <a:tcPr/>
                </a:tc>
                <a:extLst>
                  <a:ext uri="{0D108BD9-81ED-4DB2-BD59-A6C34878D82A}">
                    <a16:rowId xmlns:a16="http://schemas.microsoft.com/office/drawing/2014/main" val="10001"/>
                  </a:ext>
                </a:extLst>
              </a:tr>
            </a:tbl>
          </a:graphicData>
        </a:graphic>
      </p:graphicFrame>
      <p:sp>
        <p:nvSpPr>
          <p:cNvPr id="17" name="Rectangle 16"/>
          <p:cNvSpPr/>
          <p:nvPr>
            <p:custDataLst>
              <p:tags r:id="rId5"/>
            </p:custDataLst>
          </p:nvPr>
        </p:nvSpPr>
        <p:spPr>
          <a:xfrm>
            <a:off x="8229600" y="6400800"/>
            <a:ext cx="914400" cy="304800"/>
          </a:xfrm>
          <a:prstGeom prst="rect">
            <a:avLst/>
          </a:prstGeom>
          <a:solidFill>
            <a:srgbClr val="004080"/>
          </a:solidFill>
          <a:ln>
            <a:solidFill>
              <a:srgbClr val="00408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200" dirty="0">
                <a:latin typeface="Century Gothic"/>
                <a:cs typeface="Century Gothic"/>
              </a:rPr>
              <a:t>34 </a:t>
            </a:r>
          </a:p>
        </p:txBody>
      </p:sp>
      <p:sp>
        <p:nvSpPr>
          <p:cNvPr id="18" name="TextBox 4">
            <a:extLst>
              <a:ext uri="{FF2B5EF4-FFF2-40B4-BE49-F238E27FC236}">
                <a16:creationId xmlns:a16="http://schemas.microsoft.com/office/drawing/2014/main" id="{C6C64581-982E-4E84-9E63-6E2D988E073A}"/>
              </a:ext>
            </a:extLst>
          </p:cNvPr>
          <p:cNvSpPr txBox="1"/>
          <p:nvPr>
            <p:custDataLst>
              <p:tags r:id="rId6"/>
            </p:custDataLst>
          </p:nvPr>
        </p:nvSpPr>
        <p:spPr>
          <a:xfrm>
            <a:off x="1323975" y="6397823"/>
            <a:ext cx="7086600" cy="307777"/>
          </a:xfrm>
          <a:prstGeom prst="rect">
            <a:avLst/>
          </a:prstGeom>
          <a:noFill/>
        </p:spPr>
        <p:txBody>
          <a:bodyPr wrap="square" rtlCol="0">
            <a:spAutoFit/>
          </a:bodyPr>
          <a:lstStyle/>
          <a:p>
            <a:pPr algn="ctr"/>
            <a:r>
              <a:rPr lang="en-US" sz="1400" dirty="0">
                <a:solidFill>
                  <a:prstClr val="white">
                    <a:lumMod val="50000"/>
                  </a:prstClr>
                </a:solidFill>
                <a:latin typeface="Century Gothic"/>
                <a:cs typeface="Century Gothic"/>
              </a:rPr>
              <a:t>Formation des formateur(trice)s au maintien de la </a:t>
            </a:r>
            <a:r>
              <a:rPr lang="en-US" sz="1400" dirty="0" err="1">
                <a:solidFill>
                  <a:prstClr val="white">
                    <a:lumMod val="50000"/>
                  </a:prstClr>
                </a:solidFill>
                <a:latin typeface="Century Gothic"/>
                <a:cs typeface="Century Gothic"/>
              </a:rPr>
              <a:t>paix</a:t>
            </a:r>
            <a:r>
              <a:rPr lang="en-US" sz="1400" dirty="0">
                <a:solidFill>
                  <a:prstClr val="white">
                    <a:lumMod val="50000"/>
                  </a:prstClr>
                </a:solidFill>
                <a:latin typeface="Century Gothic"/>
                <a:cs typeface="Century Gothic"/>
              </a:rPr>
              <a:t>  </a:t>
            </a:r>
          </a:p>
        </p:txBody>
      </p:sp>
    </p:spTree>
    <p:extLst>
      <p:ext uri="{BB962C8B-B14F-4D97-AF65-F5344CB8AC3E}">
        <p14:creationId xmlns:p14="http://schemas.microsoft.com/office/powerpoint/2010/main" val="24200210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custDataLst>
              <p:tags r:id="rId1"/>
            </p:custDataLst>
          </p:nvPr>
        </p:nvSpPr>
        <p:spPr>
          <a:xfrm>
            <a:off x="457200" y="304800"/>
            <a:ext cx="8229600" cy="990600"/>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pPr marL="176213" algn="ctr">
              <a:spcAft>
                <a:spcPts val="600"/>
              </a:spcAft>
            </a:pPr>
            <a:r>
              <a:rPr lang="en-US" sz="2800" b="1" dirty="0">
                <a:solidFill>
                  <a:srgbClr val="002060"/>
                </a:solidFill>
                <a:latin typeface="Century Gothic"/>
                <a:cs typeface="Century Gothic"/>
              </a:rPr>
              <a:t>II. Rapports de cours </a:t>
            </a:r>
          </a:p>
        </p:txBody>
      </p:sp>
      <p:sp>
        <p:nvSpPr>
          <p:cNvPr id="6" name="TextBox 5"/>
          <p:cNvSpPr txBox="1"/>
          <p:nvPr>
            <p:custDataLst>
              <p:tags r:id="rId2"/>
            </p:custDataLst>
          </p:nvPr>
        </p:nvSpPr>
        <p:spPr>
          <a:xfrm>
            <a:off x="609600" y="1143000"/>
            <a:ext cx="8001000" cy="5259517"/>
          </a:xfrm>
          <a:prstGeom prst="rect">
            <a:avLst/>
          </a:prstGeom>
          <a:noFill/>
        </p:spPr>
        <p:txBody>
          <a:bodyPr wrap="square" rtlCol="0">
            <a:spAutoFit/>
          </a:bodyPr>
          <a:lstStyle/>
          <a:p>
            <a:pPr>
              <a:lnSpc>
                <a:spcPct val="130000"/>
              </a:lnSpc>
              <a:spcAft>
                <a:spcPts val="600"/>
              </a:spcAft>
            </a:pPr>
            <a:r>
              <a:rPr lang="en-US" sz="2300" dirty="0">
                <a:latin typeface="Century Gothic"/>
                <a:cs typeface="Century Gothic"/>
              </a:rPr>
              <a:t>Les rapports doivent au minimum inclure les </a:t>
            </a:r>
            <a:r>
              <a:rPr lang="en-US" sz="2300" dirty="0" err="1">
                <a:latin typeface="Century Gothic"/>
                <a:cs typeface="Century Gothic"/>
              </a:rPr>
              <a:t>informations</a:t>
            </a:r>
            <a:r>
              <a:rPr lang="en-US" sz="2300" dirty="0">
                <a:latin typeface="Century Gothic"/>
                <a:cs typeface="Century Gothic"/>
              </a:rPr>
              <a:t> </a:t>
            </a:r>
            <a:r>
              <a:rPr lang="en-US" sz="2300" dirty="0" err="1">
                <a:latin typeface="Century Gothic"/>
                <a:cs typeface="Century Gothic"/>
              </a:rPr>
              <a:t>suivantes</a:t>
            </a:r>
            <a:r>
              <a:rPr lang="en-US" sz="2300" dirty="0">
                <a:latin typeface="Century Gothic"/>
                <a:cs typeface="Century Gothic"/>
              </a:rPr>
              <a:t> : </a:t>
            </a:r>
          </a:p>
          <a:p>
            <a:pPr marL="342900" indent="-342900">
              <a:lnSpc>
                <a:spcPct val="130000"/>
              </a:lnSpc>
              <a:spcAft>
                <a:spcPts val="600"/>
              </a:spcAft>
              <a:buFont typeface="Wingdings" charset="2"/>
              <a:buChar char="§"/>
            </a:pPr>
            <a:r>
              <a:rPr lang="en-US" sz="2300">
                <a:latin typeface="Century Gothic"/>
                <a:cs typeface="Century Gothic"/>
              </a:rPr>
              <a:t>Introduction/Contexte </a:t>
            </a:r>
            <a:endParaRPr lang="en-US" sz="2300" dirty="0">
              <a:latin typeface="Century Gothic"/>
              <a:cs typeface="Century Gothic"/>
            </a:endParaRPr>
          </a:p>
          <a:p>
            <a:pPr marL="342900" indent="-342900">
              <a:lnSpc>
                <a:spcPct val="130000"/>
              </a:lnSpc>
              <a:spcAft>
                <a:spcPts val="600"/>
              </a:spcAft>
              <a:buFont typeface="Wingdings" charset="2"/>
              <a:buChar char="§"/>
            </a:pPr>
            <a:r>
              <a:rPr lang="en-US" sz="2300" dirty="0">
                <a:latin typeface="Century Gothic"/>
                <a:cs typeface="Century Gothic"/>
              </a:rPr>
              <a:t>Objectifs généraux du cours </a:t>
            </a:r>
          </a:p>
          <a:p>
            <a:pPr marL="342900" indent="-342900">
              <a:lnSpc>
                <a:spcPct val="130000"/>
              </a:lnSpc>
              <a:spcAft>
                <a:spcPts val="600"/>
              </a:spcAft>
              <a:buFont typeface="Wingdings" charset="2"/>
              <a:buChar char="§"/>
            </a:pPr>
            <a:r>
              <a:rPr lang="en-US" sz="2300" dirty="0">
                <a:latin typeface="Century Gothic"/>
                <a:cs typeface="Century Gothic"/>
              </a:rPr>
              <a:t>Animateur(trice)s et participant(e)s </a:t>
            </a:r>
          </a:p>
          <a:p>
            <a:pPr marL="342900" indent="-342900">
              <a:lnSpc>
                <a:spcPct val="130000"/>
              </a:lnSpc>
              <a:spcAft>
                <a:spcPts val="600"/>
              </a:spcAft>
              <a:buFont typeface="Wingdings" charset="2"/>
              <a:buChar char="§"/>
            </a:pPr>
            <a:r>
              <a:rPr lang="en-US" sz="2300" dirty="0">
                <a:latin typeface="Century Gothic"/>
                <a:cs typeface="Century Gothic"/>
              </a:rPr>
              <a:t>Déroulement du cours et méthodologie </a:t>
            </a:r>
          </a:p>
          <a:p>
            <a:pPr marL="342900" indent="-342900">
              <a:lnSpc>
                <a:spcPct val="130000"/>
              </a:lnSpc>
              <a:spcAft>
                <a:spcPts val="600"/>
              </a:spcAft>
              <a:buFont typeface="Wingdings" charset="2"/>
              <a:buChar char="§"/>
            </a:pPr>
            <a:r>
              <a:rPr lang="en-US" sz="2300" dirty="0">
                <a:latin typeface="Century Gothic"/>
                <a:cs typeface="Century Gothic"/>
              </a:rPr>
              <a:t>Évaluations du </a:t>
            </a:r>
            <a:r>
              <a:rPr lang="en-US" sz="2300">
                <a:latin typeface="Century Gothic"/>
                <a:cs typeface="Century Gothic"/>
              </a:rPr>
              <a:t>cours (niveau </a:t>
            </a:r>
            <a:r>
              <a:rPr lang="en-US" sz="2300" dirty="0">
                <a:latin typeface="Century Gothic"/>
                <a:cs typeface="Century Gothic"/>
              </a:rPr>
              <a:t>1, 2 </a:t>
            </a:r>
            <a:r>
              <a:rPr lang="en-US" sz="2300">
                <a:latin typeface="Century Gothic"/>
                <a:cs typeface="Century Gothic"/>
              </a:rPr>
              <a:t>et 3) </a:t>
            </a:r>
            <a:endParaRPr lang="en-US" sz="2300" dirty="0">
              <a:latin typeface="Century Gothic"/>
              <a:cs typeface="Century Gothic"/>
            </a:endParaRPr>
          </a:p>
          <a:p>
            <a:pPr marL="342900" indent="-342900">
              <a:lnSpc>
                <a:spcPct val="130000"/>
              </a:lnSpc>
              <a:spcAft>
                <a:spcPts val="600"/>
              </a:spcAft>
              <a:buFont typeface="Wingdings" charset="2"/>
              <a:buChar char="§"/>
            </a:pPr>
            <a:r>
              <a:rPr lang="en-US" sz="2300" dirty="0">
                <a:latin typeface="Century Gothic"/>
                <a:cs typeface="Century Gothic"/>
              </a:rPr>
              <a:t>Observations et recommandations </a:t>
            </a:r>
          </a:p>
          <a:p>
            <a:pPr marL="342900" indent="-342900">
              <a:lnSpc>
                <a:spcPct val="130000"/>
              </a:lnSpc>
              <a:spcAft>
                <a:spcPts val="600"/>
              </a:spcAft>
              <a:buFont typeface="Wingdings" charset="2"/>
              <a:buChar char="§"/>
            </a:pPr>
            <a:r>
              <a:rPr lang="en-US" sz="2300" dirty="0">
                <a:latin typeface="Century Gothic"/>
                <a:cs typeface="Century Gothic"/>
              </a:rPr>
              <a:t>Conclusions </a:t>
            </a:r>
          </a:p>
          <a:p>
            <a:pPr marL="342900" indent="-342900">
              <a:lnSpc>
                <a:spcPct val="130000"/>
              </a:lnSpc>
              <a:spcAft>
                <a:spcPts val="600"/>
              </a:spcAft>
              <a:buFont typeface="Wingdings" charset="2"/>
              <a:buChar char="§"/>
            </a:pPr>
            <a:r>
              <a:rPr lang="en-US" sz="2300" dirty="0">
                <a:latin typeface="Century Gothic"/>
                <a:cs typeface="Century Gothic"/>
              </a:rPr>
              <a:t>Annexes </a:t>
            </a:r>
          </a:p>
        </p:txBody>
      </p:sp>
      <p:pic>
        <p:nvPicPr>
          <p:cNvPr id="9" name="Picture 8"/>
          <p:cNvPicPr/>
          <p:nvPr>
            <p:custDataLst>
              <p:tags r:id="rId3"/>
            </p:custDataLst>
          </p:nvPr>
        </p:nvPicPr>
        <p:blipFill>
          <a:blip r:embed="rId8"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382000" y="99619"/>
            <a:ext cx="600462" cy="509981"/>
          </a:xfrm>
          <a:prstGeom prst="rect">
            <a:avLst/>
          </a:prstGeom>
        </p:spPr>
      </p:pic>
      <p:sp>
        <p:nvSpPr>
          <p:cNvPr id="7" name="Rectangle 6"/>
          <p:cNvSpPr/>
          <p:nvPr>
            <p:custDataLst>
              <p:tags r:id="rId4"/>
            </p:custDataLst>
          </p:nvPr>
        </p:nvSpPr>
        <p:spPr>
          <a:xfrm>
            <a:off x="8229600" y="6400800"/>
            <a:ext cx="914400" cy="304800"/>
          </a:xfrm>
          <a:prstGeom prst="rect">
            <a:avLst/>
          </a:prstGeom>
          <a:solidFill>
            <a:srgbClr val="004080"/>
          </a:solidFill>
          <a:ln>
            <a:solidFill>
              <a:srgbClr val="00408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200" dirty="0">
                <a:latin typeface="Century Gothic"/>
                <a:cs typeface="Century Gothic"/>
              </a:rPr>
              <a:t>35 </a:t>
            </a:r>
          </a:p>
        </p:txBody>
      </p:sp>
      <p:sp>
        <p:nvSpPr>
          <p:cNvPr id="8" name="TextBox 4">
            <a:extLst>
              <a:ext uri="{FF2B5EF4-FFF2-40B4-BE49-F238E27FC236}">
                <a16:creationId xmlns:a16="http://schemas.microsoft.com/office/drawing/2014/main" id="{6AA190C0-444E-40B0-8EBF-EFC6A743FBEB}"/>
              </a:ext>
            </a:extLst>
          </p:cNvPr>
          <p:cNvSpPr txBox="1"/>
          <p:nvPr>
            <p:custDataLst>
              <p:tags r:id="rId5"/>
            </p:custDataLst>
          </p:nvPr>
        </p:nvSpPr>
        <p:spPr>
          <a:xfrm>
            <a:off x="1323975" y="6397823"/>
            <a:ext cx="7086600" cy="307777"/>
          </a:xfrm>
          <a:prstGeom prst="rect">
            <a:avLst/>
          </a:prstGeom>
          <a:noFill/>
        </p:spPr>
        <p:txBody>
          <a:bodyPr wrap="square" rtlCol="0">
            <a:spAutoFit/>
          </a:bodyPr>
          <a:lstStyle/>
          <a:p>
            <a:pPr algn="ctr"/>
            <a:r>
              <a:rPr lang="en-US" sz="1400" dirty="0">
                <a:solidFill>
                  <a:prstClr val="white">
                    <a:lumMod val="50000"/>
                  </a:prstClr>
                </a:solidFill>
                <a:latin typeface="Century Gothic"/>
                <a:cs typeface="Century Gothic"/>
              </a:rPr>
              <a:t>Formation des formateur(trice)s au maintien de la </a:t>
            </a:r>
            <a:r>
              <a:rPr lang="en-US" sz="1400" dirty="0" err="1">
                <a:solidFill>
                  <a:prstClr val="white">
                    <a:lumMod val="50000"/>
                  </a:prstClr>
                </a:solidFill>
                <a:latin typeface="Century Gothic"/>
                <a:cs typeface="Century Gothic"/>
              </a:rPr>
              <a:t>paix</a:t>
            </a:r>
            <a:r>
              <a:rPr lang="en-US" sz="1400" dirty="0">
                <a:solidFill>
                  <a:prstClr val="white">
                    <a:lumMod val="50000"/>
                  </a:prstClr>
                </a:solidFill>
                <a:latin typeface="Century Gothic"/>
                <a:cs typeface="Century Gothic"/>
              </a:rPr>
              <a:t>  </a:t>
            </a:r>
          </a:p>
        </p:txBody>
      </p:sp>
    </p:spTree>
    <p:extLst>
      <p:ext uri="{BB962C8B-B14F-4D97-AF65-F5344CB8AC3E}">
        <p14:creationId xmlns:p14="http://schemas.microsoft.com/office/powerpoint/2010/main" val="8637592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8"/>
          <p:cNvSpPr txBox="1"/>
          <p:nvPr>
            <p:custDataLst>
              <p:tags r:id="rId1"/>
            </p:custDataLst>
          </p:nvPr>
        </p:nvSpPr>
        <p:spPr>
          <a:xfrm>
            <a:off x="381000" y="381000"/>
            <a:ext cx="8382000" cy="59436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2200"/>
              </a:spcAft>
            </a:pPr>
            <a:r>
              <a:rPr lang="en-US" sz="2800" b="1" dirty="0">
                <a:solidFill>
                  <a:srgbClr val="002060"/>
                </a:solidFill>
                <a:latin typeface="Century Gothic"/>
                <a:ea typeface="Calibri"/>
                <a:cs typeface="Century Gothic"/>
              </a:rPr>
              <a:t>Résumé </a:t>
            </a:r>
          </a:p>
          <a:p>
            <a:pPr marL="342900" indent="-342900">
              <a:lnSpc>
                <a:spcPct val="130000"/>
              </a:lnSpc>
              <a:spcAft>
                <a:spcPts val="1000"/>
              </a:spcAft>
              <a:buFont typeface="Wingdings" charset="2"/>
              <a:buChar char="§"/>
            </a:pPr>
            <a:r>
              <a:rPr lang="en-US" sz="2000" dirty="0">
                <a:solidFill>
                  <a:srgbClr val="002060"/>
                </a:solidFill>
                <a:latin typeface="Century Gothic"/>
                <a:ea typeface="Calibri"/>
                <a:cs typeface="Century Gothic"/>
              </a:rPr>
              <a:t>Les évaluations sont essentielles pour </a:t>
            </a:r>
            <a:r>
              <a:rPr lang="en-US" sz="2000" dirty="0" err="1">
                <a:solidFill>
                  <a:srgbClr val="002060"/>
                </a:solidFill>
                <a:latin typeface="Century Gothic"/>
                <a:ea typeface="Calibri"/>
                <a:cs typeface="Century Gothic"/>
              </a:rPr>
              <a:t>s’assurer</a:t>
            </a:r>
            <a:r>
              <a:rPr lang="en-US" sz="2000" dirty="0">
                <a:solidFill>
                  <a:srgbClr val="002060"/>
                </a:solidFill>
                <a:latin typeface="Century Gothic"/>
                <a:ea typeface="Calibri"/>
                <a:cs typeface="Century Gothic"/>
              </a:rPr>
              <a:t> que les objectifs ont été atteints </a:t>
            </a:r>
          </a:p>
          <a:p>
            <a:pPr marL="342900" indent="-342900">
              <a:lnSpc>
                <a:spcPct val="130000"/>
              </a:lnSpc>
              <a:spcAft>
                <a:spcPts val="1000"/>
              </a:spcAft>
              <a:buFont typeface="Wingdings" charset="2"/>
              <a:buChar char="§"/>
            </a:pPr>
            <a:r>
              <a:rPr lang="en-US" sz="2000" dirty="0" err="1">
                <a:solidFill>
                  <a:srgbClr val="002060"/>
                </a:solidFill>
                <a:latin typeface="Century Gothic"/>
                <a:ea typeface="Calibri"/>
                <a:cs typeface="Century Gothic"/>
              </a:rPr>
              <a:t>L’approche</a:t>
            </a:r>
            <a:r>
              <a:rPr lang="en-US" sz="2000" dirty="0">
                <a:solidFill>
                  <a:srgbClr val="002060"/>
                </a:solidFill>
                <a:latin typeface="Century Gothic"/>
                <a:ea typeface="Calibri"/>
                <a:cs typeface="Century Gothic"/>
              </a:rPr>
              <a:t> des Nations Unies en matière </a:t>
            </a:r>
            <a:r>
              <a:rPr lang="en-US" sz="2000" dirty="0" err="1">
                <a:solidFill>
                  <a:srgbClr val="002060"/>
                </a:solidFill>
                <a:latin typeface="Century Gothic"/>
                <a:ea typeface="Calibri"/>
                <a:cs typeface="Century Gothic"/>
              </a:rPr>
              <a:t>d’évaluation</a:t>
            </a:r>
            <a:r>
              <a:rPr lang="en-US" sz="2000" dirty="0">
                <a:solidFill>
                  <a:srgbClr val="002060"/>
                </a:solidFill>
                <a:latin typeface="Century Gothic"/>
                <a:ea typeface="Calibri"/>
                <a:cs typeface="Century Gothic"/>
              </a:rPr>
              <a:t> de </a:t>
            </a:r>
            <a:br>
              <a:rPr lang="en-US" sz="2000" dirty="0">
                <a:solidFill>
                  <a:srgbClr val="002060"/>
                </a:solidFill>
                <a:latin typeface="Century Gothic"/>
                <a:ea typeface="Calibri"/>
                <a:cs typeface="Century Gothic"/>
              </a:rPr>
            </a:br>
            <a:r>
              <a:rPr lang="en-US" sz="2000" dirty="0">
                <a:solidFill>
                  <a:srgbClr val="002060"/>
                </a:solidFill>
                <a:latin typeface="Century Gothic"/>
                <a:ea typeface="Calibri"/>
                <a:cs typeface="Century Gothic"/>
              </a:rPr>
              <a:t>la formation est basée sur la méthodologie de </a:t>
            </a:r>
            <a:r>
              <a:rPr lang="en-US" sz="2000" dirty="0" err="1">
                <a:solidFill>
                  <a:srgbClr val="002060"/>
                </a:solidFill>
                <a:latin typeface="Century Gothic"/>
                <a:ea typeface="Calibri"/>
                <a:cs typeface="Century Gothic"/>
              </a:rPr>
              <a:t>rendement</a:t>
            </a:r>
            <a:r>
              <a:rPr lang="en-US" sz="2000" dirty="0">
                <a:solidFill>
                  <a:srgbClr val="002060"/>
                </a:solidFill>
                <a:latin typeface="Century Gothic"/>
                <a:ea typeface="Calibri"/>
                <a:cs typeface="Century Gothic"/>
              </a:rPr>
              <a:t> </a:t>
            </a:r>
            <a:br>
              <a:rPr lang="en-US" sz="2000" dirty="0">
                <a:solidFill>
                  <a:srgbClr val="002060"/>
                </a:solidFill>
                <a:latin typeface="Century Gothic"/>
                <a:ea typeface="Calibri"/>
                <a:cs typeface="Century Gothic"/>
              </a:rPr>
            </a:br>
            <a:r>
              <a:rPr lang="en-US" sz="2000" dirty="0">
                <a:solidFill>
                  <a:srgbClr val="002060"/>
                </a:solidFill>
                <a:latin typeface="Century Gothic"/>
                <a:ea typeface="Calibri"/>
                <a:cs typeface="Century Gothic"/>
              </a:rPr>
              <a:t>de </a:t>
            </a:r>
            <a:r>
              <a:rPr lang="en-US" sz="2000" dirty="0" err="1">
                <a:solidFill>
                  <a:srgbClr val="002060"/>
                </a:solidFill>
                <a:latin typeface="Century Gothic"/>
                <a:ea typeface="Calibri"/>
                <a:cs typeface="Century Gothic"/>
              </a:rPr>
              <a:t>l’investissement</a:t>
            </a:r>
            <a:r>
              <a:rPr lang="en-US" sz="2000" dirty="0">
                <a:solidFill>
                  <a:srgbClr val="002060"/>
                </a:solidFill>
                <a:latin typeface="Century Gothic"/>
                <a:ea typeface="Calibri"/>
                <a:cs typeface="Century Gothic"/>
              </a:rPr>
              <a:t>, qui évalue les programmes sur cinq </a:t>
            </a:r>
            <a:r>
              <a:rPr lang="en-US" sz="2000" dirty="0" err="1">
                <a:solidFill>
                  <a:srgbClr val="002060"/>
                </a:solidFill>
                <a:latin typeface="Century Gothic"/>
                <a:ea typeface="Calibri"/>
                <a:cs typeface="Century Gothic"/>
              </a:rPr>
              <a:t>niveaux</a:t>
            </a:r>
            <a:r>
              <a:rPr lang="en-US" sz="2000" dirty="0">
                <a:solidFill>
                  <a:srgbClr val="002060"/>
                </a:solidFill>
                <a:latin typeface="Century Gothic"/>
                <a:ea typeface="Calibri"/>
                <a:cs typeface="Century Gothic"/>
              </a:rPr>
              <a:t> : réaction, apprentissage, application, impact </a:t>
            </a:r>
            <a:br>
              <a:rPr lang="en-US" sz="2000" dirty="0">
                <a:solidFill>
                  <a:srgbClr val="002060"/>
                </a:solidFill>
                <a:latin typeface="Century Gothic"/>
                <a:ea typeface="Calibri"/>
                <a:cs typeface="Century Gothic"/>
              </a:rPr>
            </a:br>
            <a:r>
              <a:rPr lang="en-US" sz="2000" dirty="0">
                <a:solidFill>
                  <a:srgbClr val="002060"/>
                </a:solidFill>
                <a:latin typeface="Century Gothic"/>
                <a:ea typeface="Calibri"/>
                <a:cs typeface="Century Gothic"/>
              </a:rPr>
              <a:t>et rendement de </a:t>
            </a:r>
            <a:r>
              <a:rPr lang="en-US" sz="2000" dirty="0" err="1">
                <a:solidFill>
                  <a:srgbClr val="002060"/>
                </a:solidFill>
                <a:latin typeface="Century Gothic"/>
                <a:ea typeface="Calibri"/>
                <a:cs typeface="Century Gothic"/>
              </a:rPr>
              <a:t>l’investissement</a:t>
            </a:r>
            <a:r>
              <a:rPr lang="en-US" sz="2000" dirty="0">
                <a:solidFill>
                  <a:srgbClr val="002060"/>
                </a:solidFill>
                <a:latin typeface="Century Gothic"/>
                <a:ea typeface="Calibri"/>
                <a:cs typeface="Century Gothic"/>
              </a:rPr>
              <a:t> </a:t>
            </a:r>
          </a:p>
          <a:p>
            <a:pPr marL="342900" indent="-342900">
              <a:lnSpc>
                <a:spcPct val="130000"/>
              </a:lnSpc>
              <a:spcAft>
                <a:spcPts val="1000"/>
              </a:spcAft>
              <a:buFont typeface="Wingdings" charset="2"/>
              <a:buChar char="§"/>
            </a:pPr>
            <a:r>
              <a:rPr lang="en-US" sz="2000" dirty="0">
                <a:solidFill>
                  <a:srgbClr val="002060"/>
                </a:solidFill>
                <a:latin typeface="Century Gothic"/>
                <a:ea typeface="Calibri"/>
                <a:cs typeface="Century Gothic"/>
              </a:rPr>
              <a:t>À </a:t>
            </a:r>
            <a:r>
              <a:rPr lang="en-US" sz="2000" dirty="0" err="1">
                <a:solidFill>
                  <a:srgbClr val="002060"/>
                </a:solidFill>
                <a:latin typeface="Century Gothic"/>
                <a:ea typeface="Calibri"/>
                <a:cs typeface="Century Gothic"/>
              </a:rPr>
              <a:t>l’issue</a:t>
            </a:r>
            <a:r>
              <a:rPr lang="en-US" sz="2000" dirty="0">
                <a:solidFill>
                  <a:srgbClr val="002060"/>
                </a:solidFill>
                <a:latin typeface="Century Gothic"/>
                <a:ea typeface="Calibri"/>
                <a:cs typeface="Century Gothic"/>
              </a:rPr>
              <a:t> de chaque formation, les animateur(trice)s rédigeront un rapport de cours, comprenant les objectifs de la formation, la méthodologie, une liste des animateur(trice)s et des participant(e)s, ainsi que les résultats de </a:t>
            </a:r>
            <a:r>
              <a:rPr lang="en-US" sz="2000" dirty="0" err="1">
                <a:solidFill>
                  <a:srgbClr val="002060"/>
                </a:solidFill>
                <a:latin typeface="Century Gothic"/>
                <a:ea typeface="Calibri"/>
                <a:cs typeface="Century Gothic"/>
              </a:rPr>
              <a:t>l’évaluation</a:t>
            </a:r>
            <a:r>
              <a:rPr lang="en-US" sz="2000" dirty="0">
                <a:solidFill>
                  <a:srgbClr val="002060"/>
                </a:solidFill>
                <a:latin typeface="Century Gothic"/>
                <a:ea typeface="Calibri"/>
                <a:cs typeface="Century Gothic"/>
              </a:rPr>
              <a:t> du </a:t>
            </a:r>
            <a:r>
              <a:rPr lang="en-US" sz="2000" dirty="0" err="1">
                <a:solidFill>
                  <a:srgbClr val="002060"/>
                </a:solidFill>
                <a:latin typeface="Century Gothic"/>
                <a:ea typeface="Calibri"/>
                <a:cs typeface="Century Gothic"/>
              </a:rPr>
              <a:t>cours</a:t>
            </a:r>
            <a:r>
              <a:rPr lang="en-US" sz="2000" dirty="0">
                <a:solidFill>
                  <a:srgbClr val="002060"/>
                </a:solidFill>
                <a:latin typeface="Century Gothic"/>
                <a:ea typeface="Calibri"/>
                <a:cs typeface="Century Gothic"/>
              </a:rPr>
              <a:t> </a:t>
            </a:r>
            <a:endParaRPr lang="en-US" sz="2000" dirty="0">
              <a:solidFill>
                <a:schemeClr val="tx1"/>
              </a:solidFill>
              <a:latin typeface="Century Gothic"/>
              <a:ea typeface="Calibri"/>
              <a:cs typeface="Century Gothic"/>
            </a:endParaRPr>
          </a:p>
        </p:txBody>
      </p:sp>
      <p:pic>
        <p:nvPicPr>
          <p:cNvPr id="7" name="Picture 6"/>
          <p:cNvPicPr/>
          <p:nvPr>
            <p:custDataLst>
              <p:tags r:id="rId2"/>
            </p:custDataLst>
          </p:nvPr>
        </p:nvPicPr>
        <p:blipFill>
          <a:blip r:embed="rId5"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382000" y="99619"/>
            <a:ext cx="600462" cy="509981"/>
          </a:xfrm>
          <a:prstGeom prst="rect">
            <a:avLst/>
          </a:prstGeom>
        </p:spPr>
      </p:pic>
      <p:sp>
        <p:nvSpPr>
          <p:cNvPr id="6" name="TextBox 4">
            <a:extLst>
              <a:ext uri="{FF2B5EF4-FFF2-40B4-BE49-F238E27FC236}">
                <a16:creationId xmlns:a16="http://schemas.microsoft.com/office/drawing/2014/main" id="{CA5EE4EB-5290-4CFE-90A2-2F931DDA953A}"/>
              </a:ext>
            </a:extLst>
          </p:cNvPr>
          <p:cNvSpPr txBox="1"/>
          <p:nvPr>
            <p:custDataLst>
              <p:tags r:id="rId3"/>
            </p:custDataLst>
          </p:nvPr>
        </p:nvSpPr>
        <p:spPr>
          <a:xfrm>
            <a:off x="1323975" y="6397823"/>
            <a:ext cx="7086600" cy="307777"/>
          </a:xfrm>
          <a:prstGeom prst="rect">
            <a:avLst/>
          </a:prstGeom>
          <a:noFill/>
        </p:spPr>
        <p:txBody>
          <a:bodyPr wrap="square" rtlCol="0">
            <a:spAutoFit/>
          </a:bodyPr>
          <a:lstStyle/>
          <a:p>
            <a:pPr algn="ctr"/>
            <a:r>
              <a:rPr lang="en-US" sz="1400" dirty="0">
                <a:solidFill>
                  <a:prstClr val="white">
                    <a:lumMod val="50000"/>
                  </a:prstClr>
                </a:solidFill>
                <a:latin typeface="Century Gothic"/>
                <a:cs typeface="Century Gothic"/>
              </a:rPr>
              <a:t>Formation des formateur(trice)s au maintien de la </a:t>
            </a:r>
            <a:r>
              <a:rPr lang="en-US" sz="1400" dirty="0" err="1">
                <a:solidFill>
                  <a:prstClr val="white">
                    <a:lumMod val="50000"/>
                  </a:prstClr>
                </a:solidFill>
                <a:latin typeface="Century Gothic"/>
                <a:cs typeface="Century Gothic"/>
              </a:rPr>
              <a:t>paix</a:t>
            </a:r>
            <a:r>
              <a:rPr lang="en-US" sz="1400" dirty="0">
                <a:solidFill>
                  <a:prstClr val="white">
                    <a:lumMod val="50000"/>
                  </a:prstClr>
                </a:solidFill>
                <a:latin typeface="Century Gothic"/>
                <a:cs typeface="Century Gothic"/>
              </a:rPr>
              <a:t>  </a:t>
            </a:r>
          </a:p>
        </p:txBody>
      </p:sp>
    </p:spTree>
    <p:extLst>
      <p:ext uri="{BB962C8B-B14F-4D97-AF65-F5344CB8AC3E}">
        <p14:creationId xmlns:p14="http://schemas.microsoft.com/office/powerpoint/2010/main" val="1514596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8"/>
          <p:cNvSpPr txBox="1"/>
          <p:nvPr>
            <p:custDataLst>
              <p:tags r:id="rId1"/>
            </p:custDataLst>
          </p:nvPr>
        </p:nvSpPr>
        <p:spPr>
          <a:xfrm>
            <a:off x="685800" y="3886200"/>
            <a:ext cx="7803372" cy="24384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2200"/>
              </a:spcAft>
            </a:pPr>
            <a:endParaRPr lang="en-US" sz="2400" dirty="0">
              <a:solidFill>
                <a:srgbClr val="8D9C36"/>
              </a:solidFill>
              <a:effectLst/>
              <a:latin typeface="Century Gothic"/>
              <a:ea typeface="Calibri"/>
              <a:cs typeface="Century Gothic"/>
            </a:endParaRPr>
          </a:p>
        </p:txBody>
      </p:sp>
      <p:sp>
        <p:nvSpPr>
          <p:cNvPr id="4" name="Text Box 8"/>
          <p:cNvSpPr txBox="1"/>
          <p:nvPr>
            <p:custDataLst>
              <p:tags r:id="rId2"/>
            </p:custDataLst>
          </p:nvPr>
        </p:nvSpPr>
        <p:spPr>
          <a:xfrm>
            <a:off x="647700" y="685800"/>
            <a:ext cx="7848600" cy="59436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600"/>
              </a:spcAft>
            </a:pPr>
            <a:r>
              <a:rPr lang="en-US" sz="3200" b="1" dirty="0">
                <a:solidFill>
                  <a:srgbClr val="002060"/>
                </a:solidFill>
                <a:latin typeface="Century Gothic"/>
                <a:ea typeface="Calibri"/>
                <a:cs typeface="Century Gothic"/>
              </a:rPr>
              <a:t>Aperçu de </a:t>
            </a:r>
            <a:r>
              <a:rPr lang="en-US" sz="3200" b="1" dirty="0" err="1">
                <a:solidFill>
                  <a:srgbClr val="002060"/>
                </a:solidFill>
                <a:latin typeface="Century Gothic"/>
                <a:ea typeface="Calibri"/>
                <a:cs typeface="Century Gothic"/>
              </a:rPr>
              <a:t>l’apprentissage</a:t>
            </a:r>
            <a:r>
              <a:rPr lang="en-US" sz="3200" b="1" dirty="0">
                <a:solidFill>
                  <a:srgbClr val="002060"/>
                </a:solidFill>
                <a:latin typeface="Century Gothic"/>
                <a:ea typeface="Calibri"/>
                <a:cs typeface="Century Gothic"/>
              </a:rPr>
              <a:t> </a:t>
            </a:r>
            <a:endParaRPr lang="en-US" sz="3200" b="1" dirty="0">
              <a:solidFill>
                <a:srgbClr val="002060"/>
              </a:solidFill>
              <a:effectLst/>
              <a:latin typeface="Century Gothic"/>
              <a:ea typeface="Calibri"/>
              <a:cs typeface="Century Gothic"/>
            </a:endParaRPr>
          </a:p>
          <a:p>
            <a:pPr algn="ctr">
              <a:lnSpc>
                <a:spcPct val="115000"/>
              </a:lnSpc>
              <a:spcAft>
                <a:spcPts val="2200"/>
              </a:spcAft>
            </a:pPr>
            <a:endParaRPr lang="en-US" sz="3200" dirty="0">
              <a:solidFill>
                <a:srgbClr val="000000"/>
              </a:solidFill>
              <a:latin typeface="Century Gothic"/>
              <a:ea typeface="Calibri"/>
              <a:cs typeface="Century Gothic"/>
            </a:endParaRPr>
          </a:p>
          <a:p>
            <a:pPr marL="514350" marR="0" indent="-514350">
              <a:lnSpc>
                <a:spcPct val="115000"/>
              </a:lnSpc>
              <a:spcBef>
                <a:spcPts val="0"/>
              </a:spcBef>
              <a:spcAft>
                <a:spcPts val="1800"/>
              </a:spcAft>
              <a:buFont typeface="+mj-lt"/>
              <a:buAutoNum type="romanUcPeriod"/>
            </a:pPr>
            <a:r>
              <a:rPr lang="en-US" sz="2400" dirty="0">
                <a:solidFill>
                  <a:srgbClr val="000000"/>
                </a:solidFill>
                <a:latin typeface="Century Gothic"/>
                <a:ea typeface="Calibri"/>
                <a:cs typeface="Century Gothic"/>
              </a:rPr>
              <a:t>Cinq </a:t>
            </a:r>
            <a:r>
              <a:rPr lang="en-US" sz="2400" dirty="0" err="1">
                <a:solidFill>
                  <a:srgbClr val="000000"/>
                </a:solidFill>
                <a:latin typeface="Century Gothic"/>
                <a:ea typeface="Calibri"/>
                <a:cs typeface="Century Gothic"/>
              </a:rPr>
              <a:t>niveaux</a:t>
            </a:r>
            <a:r>
              <a:rPr lang="en-US" sz="2400" dirty="0">
                <a:solidFill>
                  <a:srgbClr val="000000"/>
                </a:solidFill>
                <a:latin typeface="Century Gothic"/>
                <a:ea typeface="Calibri"/>
                <a:cs typeface="Century Gothic"/>
              </a:rPr>
              <a:t> </a:t>
            </a:r>
            <a:r>
              <a:rPr lang="en-US" sz="2400" dirty="0" err="1">
                <a:solidFill>
                  <a:srgbClr val="000000"/>
                </a:solidFill>
                <a:latin typeface="Century Gothic"/>
                <a:ea typeface="Calibri"/>
                <a:cs typeface="Century Gothic"/>
              </a:rPr>
              <a:t>d’évaluation</a:t>
            </a:r>
            <a:r>
              <a:rPr lang="en-US" sz="2400" dirty="0">
                <a:solidFill>
                  <a:srgbClr val="000000"/>
                </a:solidFill>
                <a:latin typeface="Century Gothic"/>
                <a:ea typeface="Calibri"/>
                <a:cs typeface="Century Gothic"/>
              </a:rPr>
              <a:t> de la formation </a:t>
            </a:r>
          </a:p>
          <a:p>
            <a:pPr marL="514350" marR="0" indent="-514350">
              <a:lnSpc>
                <a:spcPct val="115000"/>
              </a:lnSpc>
              <a:spcBef>
                <a:spcPts val="0"/>
              </a:spcBef>
              <a:spcAft>
                <a:spcPts val="1800"/>
              </a:spcAft>
              <a:buFont typeface="+mj-lt"/>
              <a:buAutoNum type="romanUcPeriod"/>
            </a:pPr>
            <a:r>
              <a:rPr lang="en-US" sz="2400" dirty="0">
                <a:solidFill>
                  <a:srgbClr val="000000"/>
                </a:solidFill>
                <a:latin typeface="Century Gothic"/>
                <a:ea typeface="Calibri"/>
                <a:cs typeface="Century Gothic"/>
              </a:rPr>
              <a:t>Rédaction de rapports de cours </a:t>
            </a:r>
          </a:p>
        </p:txBody>
      </p:sp>
      <p:pic>
        <p:nvPicPr>
          <p:cNvPr id="6" name="Picture 5"/>
          <p:cNvPicPr/>
          <p:nvPr>
            <p:custDataLst>
              <p:tags r:id="rId3"/>
            </p:custDataLst>
          </p:nvPr>
        </p:nvPicPr>
        <p:blipFill>
          <a:blip r:embed="rId8"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382000" y="99619"/>
            <a:ext cx="600462" cy="509981"/>
          </a:xfrm>
          <a:prstGeom prst="rect">
            <a:avLst/>
          </a:prstGeom>
        </p:spPr>
      </p:pic>
      <p:sp>
        <p:nvSpPr>
          <p:cNvPr id="7" name="Rectangle 6"/>
          <p:cNvSpPr/>
          <p:nvPr>
            <p:custDataLst>
              <p:tags r:id="rId4"/>
            </p:custDataLst>
          </p:nvPr>
        </p:nvSpPr>
        <p:spPr>
          <a:xfrm>
            <a:off x="8229600" y="6400800"/>
            <a:ext cx="914400" cy="304800"/>
          </a:xfrm>
          <a:prstGeom prst="rect">
            <a:avLst/>
          </a:prstGeom>
          <a:solidFill>
            <a:srgbClr val="004080"/>
          </a:solidFill>
          <a:ln>
            <a:solidFill>
              <a:srgbClr val="00408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200" dirty="0">
                <a:latin typeface="Century Gothic"/>
                <a:cs typeface="Century Gothic"/>
              </a:rPr>
              <a:t>3 </a:t>
            </a:r>
          </a:p>
        </p:txBody>
      </p:sp>
      <p:sp>
        <p:nvSpPr>
          <p:cNvPr id="9" name="TextBox 4">
            <a:extLst>
              <a:ext uri="{FF2B5EF4-FFF2-40B4-BE49-F238E27FC236}">
                <a16:creationId xmlns:a16="http://schemas.microsoft.com/office/drawing/2014/main" id="{E4A33D1A-8616-454E-A8DF-B966E15E67C3}"/>
              </a:ext>
            </a:extLst>
          </p:cNvPr>
          <p:cNvSpPr txBox="1"/>
          <p:nvPr>
            <p:custDataLst>
              <p:tags r:id="rId5"/>
            </p:custDataLst>
          </p:nvPr>
        </p:nvSpPr>
        <p:spPr>
          <a:xfrm>
            <a:off x="1323975" y="6397823"/>
            <a:ext cx="7086600" cy="307777"/>
          </a:xfrm>
          <a:prstGeom prst="rect">
            <a:avLst/>
          </a:prstGeom>
          <a:noFill/>
        </p:spPr>
        <p:txBody>
          <a:bodyPr wrap="square" rtlCol="0">
            <a:spAutoFit/>
          </a:bodyPr>
          <a:lstStyle/>
          <a:p>
            <a:pPr algn="ctr"/>
            <a:r>
              <a:rPr lang="en-US" sz="1400" dirty="0">
                <a:solidFill>
                  <a:prstClr val="white">
                    <a:lumMod val="50000"/>
                  </a:prstClr>
                </a:solidFill>
                <a:latin typeface="Century Gothic"/>
                <a:cs typeface="Century Gothic"/>
              </a:rPr>
              <a:t>Formation des formateur(trice)s au maintien de la </a:t>
            </a:r>
            <a:r>
              <a:rPr lang="en-US" sz="1400" dirty="0" err="1">
                <a:solidFill>
                  <a:prstClr val="white">
                    <a:lumMod val="50000"/>
                  </a:prstClr>
                </a:solidFill>
                <a:latin typeface="Century Gothic"/>
                <a:cs typeface="Century Gothic"/>
              </a:rPr>
              <a:t>paix</a:t>
            </a:r>
            <a:endParaRPr lang="en-US" sz="1400" dirty="0">
              <a:solidFill>
                <a:prstClr val="white">
                  <a:lumMod val="50000"/>
                </a:prstClr>
              </a:solidFill>
              <a:latin typeface="Century Gothic"/>
              <a:cs typeface="Century Gothic"/>
            </a:endParaRPr>
          </a:p>
        </p:txBody>
      </p:sp>
    </p:spTree>
    <p:extLst>
      <p:ext uri="{BB962C8B-B14F-4D97-AF65-F5344CB8AC3E}">
        <p14:creationId xmlns:p14="http://schemas.microsoft.com/office/powerpoint/2010/main" val="2383601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custDataLst>
              <p:tags r:id="rId1"/>
            </p:custDataLst>
          </p:nvPr>
        </p:nvSpPr>
        <p:spPr>
          <a:xfrm>
            <a:off x="425112" y="753214"/>
            <a:ext cx="8000999" cy="990600"/>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pPr marL="176213" algn="ctr">
              <a:spcAft>
                <a:spcPts val="600"/>
              </a:spcAft>
            </a:pPr>
            <a:r>
              <a:rPr lang="en-US" sz="2800" b="1" dirty="0">
                <a:solidFill>
                  <a:srgbClr val="002060"/>
                </a:solidFill>
                <a:latin typeface="Century Gothic"/>
                <a:cs typeface="Century Gothic"/>
              </a:rPr>
              <a:t>I. Cinq </a:t>
            </a:r>
            <a:r>
              <a:rPr lang="en-US" sz="2800" b="1" dirty="0" err="1">
                <a:solidFill>
                  <a:srgbClr val="002060"/>
                </a:solidFill>
                <a:latin typeface="Century Gothic"/>
                <a:cs typeface="Century Gothic"/>
              </a:rPr>
              <a:t>niveaux</a:t>
            </a:r>
            <a:r>
              <a:rPr lang="en-US" sz="2800" b="1" dirty="0">
                <a:solidFill>
                  <a:srgbClr val="002060"/>
                </a:solidFill>
                <a:latin typeface="Century Gothic"/>
                <a:cs typeface="Century Gothic"/>
              </a:rPr>
              <a:t> </a:t>
            </a:r>
            <a:r>
              <a:rPr lang="en-US" sz="2800" b="1" dirty="0" err="1">
                <a:solidFill>
                  <a:srgbClr val="002060"/>
                </a:solidFill>
                <a:latin typeface="Century Gothic"/>
                <a:cs typeface="Century Gothic"/>
              </a:rPr>
              <a:t>d’évaluation</a:t>
            </a:r>
            <a:r>
              <a:rPr lang="en-US" sz="2800" b="1" dirty="0">
                <a:solidFill>
                  <a:srgbClr val="002060"/>
                </a:solidFill>
                <a:latin typeface="Century Gothic"/>
                <a:cs typeface="Century Gothic"/>
              </a:rPr>
              <a:t> de la formation </a:t>
            </a:r>
          </a:p>
        </p:txBody>
      </p:sp>
      <p:sp>
        <p:nvSpPr>
          <p:cNvPr id="6" name="TextBox 5"/>
          <p:cNvSpPr txBox="1"/>
          <p:nvPr>
            <p:custDataLst>
              <p:tags r:id="rId2"/>
            </p:custDataLst>
          </p:nvPr>
        </p:nvSpPr>
        <p:spPr>
          <a:xfrm>
            <a:off x="571500" y="1528479"/>
            <a:ext cx="8001000" cy="3585597"/>
          </a:xfrm>
          <a:prstGeom prst="rect">
            <a:avLst/>
          </a:prstGeom>
          <a:noFill/>
        </p:spPr>
        <p:txBody>
          <a:bodyPr wrap="square" rtlCol="0">
            <a:spAutoFit/>
          </a:bodyPr>
          <a:lstStyle/>
          <a:p>
            <a:pPr>
              <a:spcAft>
                <a:spcPts val="600"/>
              </a:spcAft>
            </a:pPr>
            <a:r>
              <a:rPr lang="en-US" sz="2400" dirty="0">
                <a:latin typeface="Century Gothic"/>
                <a:cs typeface="Century Gothic"/>
              </a:rPr>
              <a:t>Les évaluations de la formation sont essentielles pour </a:t>
            </a:r>
            <a:r>
              <a:rPr lang="en-US" sz="2400" dirty="0" err="1">
                <a:latin typeface="Century Gothic"/>
                <a:cs typeface="Century Gothic"/>
              </a:rPr>
              <a:t>s’assurer</a:t>
            </a:r>
            <a:r>
              <a:rPr lang="en-US" sz="2400" dirty="0">
                <a:latin typeface="Century Gothic"/>
                <a:cs typeface="Century Gothic"/>
              </a:rPr>
              <a:t> </a:t>
            </a:r>
            <a:r>
              <a:rPr lang="en-US" sz="2400" dirty="0" err="1">
                <a:latin typeface="Century Gothic"/>
                <a:cs typeface="Century Gothic"/>
              </a:rPr>
              <a:t>qu’un</a:t>
            </a:r>
            <a:r>
              <a:rPr lang="en-US" sz="2400" dirty="0">
                <a:latin typeface="Century Gothic"/>
                <a:cs typeface="Century Gothic"/>
              </a:rPr>
              <a:t> programme de formation a atteint les objectifs fixés. </a:t>
            </a:r>
          </a:p>
          <a:p>
            <a:pPr>
              <a:spcBef>
                <a:spcPts val="1800"/>
              </a:spcBef>
              <a:spcAft>
                <a:spcPts val="600"/>
              </a:spcAft>
            </a:pPr>
            <a:r>
              <a:rPr lang="en-US" sz="2400" dirty="0" err="1">
                <a:latin typeface="Century Gothic"/>
                <a:cs typeface="Century Gothic"/>
              </a:rPr>
              <a:t>L’</a:t>
            </a:r>
            <a:r>
              <a:rPr lang="en-US" sz="2400" b="1" dirty="0" err="1">
                <a:latin typeface="Century Gothic"/>
                <a:cs typeface="Century Gothic"/>
              </a:rPr>
              <a:t>évaluation</a:t>
            </a:r>
            <a:r>
              <a:rPr lang="en-US" sz="2400" b="1" dirty="0">
                <a:latin typeface="Century Gothic"/>
                <a:cs typeface="Century Gothic"/>
              </a:rPr>
              <a:t> de la formation a pour but </a:t>
            </a:r>
            <a:r>
              <a:rPr lang="en-US" sz="2400" dirty="0" err="1">
                <a:latin typeface="Century Gothic"/>
                <a:cs typeface="Century Gothic"/>
              </a:rPr>
              <a:t>d’évaluer</a:t>
            </a:r>
            <a:r>
              <a:rPr lang="en-US" sz="2400" dirty="0">
                <a:latin typeface="Century Gothic"/>
                <a:cs typeface="Century Gothic"/>
              </a:rPr>
              <a:t> </a:t>
            </a:r>
            <a:br>
              <a:rPr lang="en-US" sz="2400" dirty="0">
                <a:latin typeface="Century Gothic"/>
                <a:cs typeface="Century Gothic"/>
              </a:rPr>
            </a:br>
            <a:r>
              <a:rPr lang="en-US" sz="2400" dirty="0">
                <a:latin typeface="Century Gothic"/>
                <a:cs typeface="Century Gothic"/>
              </a:rPr>
              <a:t>les </a:t>
            </a:r>
            <a:r>
              <a:rPr lang="en-US" sz="2400" dirty="0" err="1">
                <a:latin typeface="Century Gothic"/>
                <a:cs typeface="Century Gothic"/>
              </a:rPr>
              <a:t>éléments</a:t>
            </a:r>
            <a:r>
              <a:rPr lang="en-US" sz="2400" dirty="0">
                <a:latin typeface="Century Gothic"/>
                <a:cs typeface="Century Gothic"/>
              </a:rPr>
              <a:t> </a:t>
            </a:r>
            <a:r>
              <a:rPr lang="en-US" sz="2400" dirty="0" err="1">
                <a:latin typeface="Century Gothic"/>
                <a:cs typeface="Century Gothic"/>
              </a:rPr>
              <a:t>suivants</a:t>
            </a:r>
            <a:r>
              <a:rPr lang="en-US" sz="2400" dirty="0">
                <a:latin typeface="Century Gothic"/>
                <a:cs typeface="Century Gothic"/>
              </a:rPr>
              <a:t> : </a:t>
            </a:r>
          </a:p>
          <a:p>
            <a:pPr marL="342900" indent="-342900">
              <a:spcAft>
                <a:spcPts val="600"/>
              </a:spcAft>
              <a:buFont typeface="Wingdings" charset="2"/>
              <a:buChar char="§"/>
            </a:pPr>
            <a:r>
              <a:rPr lang="en-US" sz="2400" dirty="0" err="1">
                <a:latin typeface="Century Gothic"/>
                <a:cs typeface="Century Gothic"/>
              </a:rPr>
              <a:t>Intérêt</a:t>
            </a:r>
            <a:r>
              <a:rPr lang="en-US" sz="2400" dirty="0">
                <a:latin typeface="Century Gothic"/>
                <a:cs typeface="Century Gothic"/>
              </a:rPr>
              <a:t> </a:t>
            </a:r>
          </a:p>
          <a:p>
            <a:pPr marL="342900" indent="-342900">
              <a:spcAft>
                <a:spcPts val="600"/>
              </a:spcAft>
              <a:buFont typeface="Wingdings" charset="2"/>
              <a:buChar char="§"/>
            </a:pPr>
            <a:r>
              <a:rPr lang="en-US" sz="2400" dirty="0">
                <a:latin typeface="Century Gothic"/>
                <a:cs typeface="Century Gothic"/>
              </a:rPr>
              <a:t>Efficacité </a:t>
            </a:r>
          </a:p>
          <a:p>
            <a:pPr marL="342900" indent="-342900">
              <a:spcAft>
                <a:spcPts val="600"/>
              </a:spcAft>
              <a:buFont typeface="Wingdings" charset="2"/>
              <a:buChar char="§"/>
            </a:pPr>
            <a:r>
              <a:rPr lang="en-US" sz="2400" dirty="0">
                <a:latin typeface="Century Gothic"/>
                <a:cs typeface="Century Gothic"/>
              </a:rPr>
              <a:t>Impact </a:t>
            </a:r>
          </a:p>
        </p:txBody>
      </p:sp>
      <p:pic>
        <p:nvPicPr>
          <p:cNvPr id="9" name="Picture 8"/>
          <p:cNvPicPr/>
          <p:nvPr>
            <p:custDataLst>
              <p:tags r:id="rId3"/>
            </p:custDataLst>
          </p:nvPr>
        </p:nvPicPr>
        <p:blipFill>
          <a:blip r:embed="rId8"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382000" y="99619"/>
            <a:ext cx="600462" cy="509981"/>
          </a:xfrm>
          <a:prstGeom prst="rect">
            <a:avLst/>
          </a:prstGeom>
        </p:spPr>
      </p:pic>
      <p:sp>
        <p:nvSpPr>
          <p:cNvPr id="7" name="Rectangle 6"/>
          <p:cNvSpPr/>
          <p:nvPr>
            <p:custDataLst>
              <p:tags r:id="rId4"/>
            </p:custDataLst>
          </p:nvPr>
        </p:nvSpPr>
        <p:spPr>
          <a:xfrm>
            <a:off x="8229600" y="6400800"/>
            <a:ext cx="914400" cy="304800"/>
          </a:xfrm>
          <a:prstGeom prst="rect">
            <a:avLst/>
          </a:prstGeom>
          <a:solidFill>
            <a:srgbClr val="004080"/>
          </a:solidFill>
          <a:ln>
            <a:solidFill>
              <a:srgbClr val="00408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200" dirty="0">
                <a:latin typeface="Century Gothic"/>
                <a:cs typeface="Century Gothic"/>
              </a:rPr>
              <a:t>4 </a:t>
            </a:r>
          </a:p>
        </p:txBody>
      </p:sp>
      <p:sp>
        <p:nvSpPr>
          <p:cNvPr id="10" name="TextBox 4">
            <a:extLst>
              <a:ext uri="{FF2B5EF4-FFF2-40B4-BE49-F238E27FC236}">
                <a16:creationId xmlns:a16="http://schemas.microsoft.com/office/drawing/2014/main" id="{01FCAAB0-AAA1-4B56-9C09-A6A5F5001903}"/>
              </a:ext>
            </a:extLst>
          </p:cNvPr>
          <p:cNvSpPr txBox="1"/>
          <p:nvPr>
            <p:custDataLst>
              <p:tags r:id="rId5"/>
            </p:custDataLst>
          </p:nvPr>
        </p:nvSpPr>
        <p:spPr>
          <a:xfrm>
            <a:off x="1323975" y="6397823"/>
            <a:ext cx="7086600" cy="307777"/>
          </a:xfrm>
          <a:prstGeom prst="rect">
            <a:avLst/>
          </a:prstGeom>
          <a:noFill/>
        </p:spPr>
        <p:txBody>
          <a:bodyPr wrap="square" rtlCol="0">
            <a:spAutoFit/>
          </a:bodyPr>
          <a:lstStyle/>
          <a:p>
            <a:pPr algn="ctr"/>
            <a:r>
              <a:rPr lang="en-US" sz="1400" dirty="0">
                <a:solidFill>
                  <a:prstClr val="white">
                    <a:lumMod val="50000"/>
                  </a:prstClr>
                </a:solidFill>
                <a:latin typeface="Century Gothic"/>
                <a:cs typeface="Century Gothic"/>
              </a:rPr>
              <a:t>Formation des formateur(trice)s au maintien de la </a:t>
            </a:r>
            <a:r>
              <a:rPr lang="en-US" sz="1400" dirty="0" err="1">
                <a:solidFill>
                  <a:prstClr val="white">
                    <a:lumMod val="50000"/>
                  </a:prstClr>
                </a:solidFill>
                <a:latin typeface="Century Gothic"/>
                <a:cs typeface="Century Gothic"/>
              </a:rPr>
              <a:t>paix</a:t>
            </a:r>
            <a:endParaRPr lang="en-US" sz="1400" dirty="0">
              <a:solidFill>
                <a:prstClr val="white">
                  <a:lumMod val="50000"/>
                </a:prstClr>
              </a:solidFill>
              <a:latin typeface="Century Gothic"/>
              <a:cs typeface="Century Gothic"/>
            </a:endParaRPr>
          </a:p>
        </p:txBody>
      </p:sp>
    </p:spTree>
    <p:extLst>
      <p:ext uri="{BB962C8B-B14F-4D97-AF65-F5344CB8AC3E}">
        <p14:creationId xmlns:p14="http://schemas.microsoft.com/office/powerpoint/2010/main" val="1919807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custDataLst>
              <p:tags r:id="rId1"/>
            </p:custDataLst>
          </p:nvPr>
        </p:nvSpPr>
        <p:spPr>
          <a:xfrm>
            <a:off x="478045" y="520188"/>
            <a:ext cx="7996431" cy="990600"/>
          </a:xfrm>
          <a:prstGeom prst="rect">
            <a:avLst/>
          </a:prstGeom>
          <a:ln>
            <a:noFill/>
          </a:ln>
        </p:spPr>
        <p:style>
          <a:lnRef idx="2">
            <a:schemeClr val="dk1"/>
          </a:lnRef>
          <a:fillRef idx="1">
            <a:schemeClr val="lt1"/>
          </a:fillRef>
          <a:effectRef idx="0">
            <a:schemeClr val="dk1"/>
          </a:effectRef>
          <a:fontRef idx="minor">
            <a:schemeClr val="dk1"/>
          </a:fontRef>
        </p:style>
        <p:txBody>
          <a:bodyPr rtlCol="0" anchor="t"/>
          <a:lstStyle/>
          <a:p>
            <a:pPr marL="176213" algn="ctr">
              <a:spcAft>
                <a:spcPts val="600"/>
              </a:spcAft>
            </a:pPr>
            <a:r>
              <a:rPr lang="en-US" sz="2800" b="1" dirty="0">
                <a:solidFill>
                  <a:srgbClr val="002060"/>
                </a:solidFill>
                <a:latin typeface="Century Gothic"/>
                <a:cs typeface="Century Gothic"/>
              </a:rPr>
              <a:t>I. Cinq </a:t>
            </a:r>
            <a:r>
              <a:rPr lang="en-US" sz="2800" b="1" dirty="0" err="1">
                <a:solidFill>
                  <a:srgbClr val="002060"/>
                </a:solidFill>
                <a:latin typeface="Century Gothic"/>
                <a:cs typeface="Century Gothic"/>
              </a:rPr>
              <a:t>niveaux</a:t>
            </a:r>
            <a:r>
              <a:rPr lang="en-US" sz="2800" b="1" dirty="0">
                <a:solidFill>
                  <a:srgbClr val="002060"/>
                </a:solidFill>
                <a:latin typeface="Century Gothic"/>
                <a:cs typeface="Century Gothic"/>
              </a:rPr>
              <a:t> </a:t>
            </a:r>
            <a:r>
              <a:rPr lang="en-US" sz="2800" b="1" dirty="0" err="1">
                <a:solidFill>
                  <a:srgbClr val="002060"/>
                </a:solidFill>
                <a:latin typeface="Century Gothic"/>
                <a:cs typeface="Century Gothic"/>
              </a:rPr>
              <a:t>d’évaluation</a:t>
            </a:r>
            <a:r>
              <a:rPr lang="en-US" sz="2800" b="1" dirty="0">
                <a:solidFill>
                  <a:srgbClr val="002060"/>
                </a:solidFill>
                <a:latin typeface="Century Gothic"/>
                <a:cs typeface="Century Gothic"/>
              </a:rPr>
              <a:t> de la formation </a:t>
            </a:r>
          </a:p>
        </p:txBody>
      </p:sp>
      <p:sp>
        <p:nvSpPr>
          <p:cNvPr id="6" name="TextBox 5"/>
          <p:cNvSpPr txBox="1"/>
          <p:nvPr>
            <p:custDataLst>
              <p:tags r:id="rId2"/>
            </p:custDataLst>
          </p:nvPr>
        </p:nvSpPr>
        <p:spPr>
          <a:xfrm>
            <a:off x="461769" y="1084388"/>
            <a:ext cx="8305800" cy="1200329"/>
          </a:xfrm>
          <a:prstGeom prst="rect">
            <a:avLst/>
          </a:prstGeom>
          <a:noFill/>
        </p:spPr>
        <p:txBody>
          <a:bodyPr wrap="square" rtlCol="0">
            <a:spAutoFit/>
          </a:bodyPr>
          <a:lstStyle/>
          <a:p>
            <a:pPr>
              <a:spcAft>
                <a:spcPts val="600"/>
              </a:spcAft>
            </a:pPr>
            <a:r>
              <a:rPr lang="en-US" sz="2400" dirty="0" err="1">
                <a:latin typeface="Century Gothic"/>
                <a:cs typeface="Century Gothic"/>
              </a:rPr>
              <a:t>L’approche</a:t>
            </a:r>
            <a:r>
              <a:rPr lang="en-US" sz="2400" dirty="0">
                <a:latin typeface="Century Gothic"/>
                <a:cs typeface="Century Gothic"/>
              </a:rPr>
              <a:t> des Nations Unies en matière </a:t>
            </a:r>
            <a:r>
              <a:rPr lang="en-US" sz="2400" dirty="0" err="1">
                <a:latin typeface="Century Gothic"/>
                <a:cs typeface="Century Gothic"/>
              </a:rPr>
              <a:t>d’évaluation</a:t>
            </a:r>
            <a:r>
              <a:rPr lang="en-US" sz="2400" dirty="0">
                <a:latin typeface="Century Gothic"/>
                <a:cs typeface="Century Gothic"/>
              </a:rPr>
              <a:t> de la formation est basée sur la </a:t>
            </a:r>
            <a:r>
              <a:rPr lang="en-US" sz="2400" b="1" dirty="0" err="1">
                <a:latin typeface="Century Gothic"/>
                <a:cs typeface="Century Gothic"/>
              </a:rPr>
              <a:t>méthodologie</a:t>
            </a:r>
            <a:r>
              <a:rPr lang="en-US" sz="2400" b="1" dirty="0">
                <a:latin typeface="Century Gothic"/>
                <a:cs typeface="Century Gothic"/>
              </a:rPr>
              <a:t> </a:t>
            </a:r>
            <a:br>
              <a:rPr lang="en-US" sz="2400" b="1" dirty="0">
                <a:latin typeface="Century Gothic"/>
                <a:cs typeface="Century Gothic"/>
              </a:rPr>
            </a:br>
            <a:r>
              <a:rPr lang="en-US" sz="2400" b="1" dirty="0">
                <a:latin typeface="Century Gothic"/>
                <a:cs typeface="Century Gothic"/>
              </a:rPr>
              <a:t>de rendement de </a:t>
            </a:r>
            <a:r>
              <a:rPr lang="en-US" sz="2400" b="1" dirty="0" err="1">
                <a:latin typeface="Century Gothic"/>
                <a:cs typeface="Century Gothic"/>
              </a:rPr>
              <a:t>l’investissement</a:t>
            </a:r>
            <a:r>
              <a:rPr lang="en-US" sz="2400" dirty="0">
                <a:latin typeface="Century Gothic"/>
                <a:cs typeface="Century Gothic"/>
              </a:rPr>
              <a:t>. </a:t>
            </a:r>
          </a:p>
        </p:txBody>
      </p:sp>
      <p:pic>
        <p:nvPicPr>
          <p:cNvPr id="9" name="Picture 8"/>
          <p:cNvPicPr/>
          <p:nvPr>
            <p:custDataLst>
              <p:tags r:id="rId3"/>
            </p:custDataLst>
          </p:nvPr>
        </p:nvPicPr>
        <p:blipFill>
          <a:blip r:embed="rId9"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382000" y="99619"/>
            <a:ext cx="600462" cy="509981"/>
          </a:xfrm>
          <a:prstGeom prst="rect">
            <a:avLst/>
          </a:prstGeom>
        </p:spPr>
      </p:pic>
      <p:graphicFrame>
        <p:nvGraphicFramePr>
          <p:cNvPr id="2" name="Diagram 1"/>
          <p:cNvGraphicFramePr/>
          <p:nvPr>
            <p:custDataLst>
              <p:tags r:id="rId4"/>
            </p:custDataLst>
            <p:extLst>
              <p:ext uri="{D42A27DB-BD31-4B8C-83A1-F6EECF244321}">
                <p14:modId xmlns:p14="http://schemas.microsoft.com/office/powerpoint/2010/main" val="4176232552"/>
              </p:ext>
            </p:extLst>
          </p:nvPr>
        </p:nvGraphicFramePr>
        <p:xfrm>
          <a:off x="762000" y="2422517"/>
          <a:ext cx="7467600" cy="3759200"/>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8" name="Rectangle 7"/>
          <p:cNvSpPr/>
          <p:nvPr>
            <p:custDataLst>
              <p:tags r:id="rId5"/>
            </p:custDataLst>
          </p:nvPr>
        </p:nvSpPr>
        <p:spPr>
          <a:xfrm>
            <a:off x="8229600" y="6400800"/>
            <a:ext cx="914400" cy="304800"/>
          </a:xfrm>
          <a:prstGeom prst="rect">
            <a:avLst/>
          </a:prstGeom>
          <a:solidFill>
            <a:srgbClr val="004080"/>
          </a:solidFill>
          <a:ln>
            <a:solidFill>
              <a:srgbClr val="00408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200" dirty="0">
                <a:latin typeface="Century Gothic"/>
                <a:cs typeface="Century Gothic"/>
              </a:rPr>
              <a:t>5 </a:t>
            </a:r>
          </a:p>
        </p:txBody>
      </p:sp>
      <p:sp>
        <p:nvSpPr>
          <p:cNvPr id="10" name="TextBox 4">
            <a:extLst>
              <a:ext uri="{FF2B5EF4-FFF2-40B4-BE49-F238E27FC236}">
                <a16:creationId xmlns:a16="http://schemas.microsoft.com/office/drawing/2014/main" id="{1245EEEE-281D-4BF3-96A9-A8985C714E36}"/>
              </a:ext>
            </a:extLst>
          </p:cNvPr>
          <p:cNvSpPr txBox="1"/>
          <p:nvPr>
            <p:custDataLst>
              <p:tags r:id="rId6"/>
            </p:custDataLst>
          </p:nvPr>
        </p:nvSpPr>
        <p:spPr>
          <a:xfrm>
            <a:off x="1323975" y="6397823"/>
            <a:ext cx="7086600" cy="307777"/>
          </a:xfrm>
          <a:prstGeom prst="rect">
            <a:avLst/>
          </a:prstGeom>
          <a:noFill/>
        </p:spPr>
        <p:txBody>
          <a:bodyPr wrap="square" rtlCol="0">
            <a:spAutoFit/>
          </a:bodyPr>
          <a:lstStyle/>
          <a:p>
            <a:pPr algn="ctr"/>
            <a:r>
              <a:rPr lang="en-US" sz="1400" dirty="0">
                <a:solidFill>
                  <a:prstClr val="white">
                    <a:lumMod val="50000"/>
                  </a:prstClr>
                </a:solidFill>
                <a:latin typeface="Century Gothic"/>
                <a:cs typeface="Century Gothic"/>
              </a:rPr>
              <a:t>Formation des formateur(trice)s au maintien de la </a:t>
            </a:r>
            <a:r>
              <a:rPr lang="en-US" sz="1400" dirty="0" err="1">
                <a:solidFill>
                  <a:prstClr val="white">
                    <a:lumMod val="50000"/>
                  </a:prstClr>
                </a:solidFill>
                <a:latin typeface="Century Gothic"/>
                <a:cs typeface="Century Gothic"/>
              </a:rPr>
              <a:t>paix</a:t>
            </a:r>
            <a:endParaRPr lang="en-US" sz="1400" dirty="0">
              <a:solidFill>
                <a:prstClr val="white">
                  <a:lumMod val="50000"/>
                </a:prstClr>
              </a:solidFill>
              <a:latin typeface="Century Gothic"/>
              <a:cs typeface="Century Gothic"/>
            </a:endParaRPr>
          </a:p>
        </p:txBody>
      </p:sp>
    </p:spTree>
    <p:extLst>
      <p:ext uri="{BB962C8B-B14F-4D97-AF65-F5344CB8AC3E}">
        <p14:creationId xmlns:p14="http://schemas.microsoft.com/office/powerpoint/2010/main" val="1585341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custDataLst>
              <p:tags r:id="rId1"/>
            </p:custDataLst>
          </p:nvPr>
        </p:nvSpPr>
        <p:spPr>
          <a:xfrm>
            <a:off x="571500" y="1479742"/>
            <a:ext cx="8001000" cy="4553811"/>
          </a:xfrm>
          <a:prstGeom prst="rect">
            <a:avLst/>
          </a:prstGeom>
          <a:noFill/>
        </p:spPr>
        <p:txBody>
          <a:bodyPr wrap="square" rtlCol="0">
            <a:spAutoFit/>
          </a:bodyPr>
          <a:lstStyle/>
          <a:p>
            <a:r>
              <a:rPr lang="en-US" sz="2200" dirty="0">
                <a:latin typeface="Century Gothic"/>
                <a:cs typeface="Century Gothic"/>
              </a:rPr>
              <a:t>Le </a:t>
            </a:r>
            <a:r>
              <a:rPr lang="en-US" sz="2200" b="1" dirty="0" err="1">
                <a:latin typeface="Century Gothic"/>
                <a:cs typeface="Century Gothic"/>
              </a:rPr>
              <a:t>niveau</a:t>
            </a:r>
            <a:r>
              <a:rPr lang="en-US" sz="2200" b="1" dirty="0">
                <a:latin typeface="Century Gothic"/>
                <a:cs typeface="Century Gothic"/>
              </a:rPr>
              <a:t> 1 </a:t>
            </a:r>
            <a:r>
              <a:rPr lang="en-US" sz="2200" dirty="0">
                <a:latin typeface="Century Gothic"/>
                <a:cs typeface="Century Gothic"/>
              </a:rPr>
              <a:t>mesure les </a:t>
            </a:r>
            <a:r>
              <a:rPr lang="en-US" sz="2200" u="sng" dirty="0">
                <a:latin typeface="Century Gothic"/>
                <a:cs typeface="Century Gothic"/>
              </a:rPr>
              <a:t>réactions</a:t>
            </a:r>
            <a:r>
              <a:rPr lang="en-US" sz="2200" dirty="0">
                <a:latin typeface="Century Gothic"/>
                <a:cs typeface="Century Gothic"/>
              </a:rPr>
              <a:t> des participant(e)s </a:t>
            </a:r>
            <a:br>
              <a:rPr lang="en-US" sz="2200" dirty="0">
                <a:latin typeface="Century Gothic"/>
                <a:cs typeface="Century Gothic"/>
              </a:rPr>
            </a:br>
            <a:r>
              <a:rPr lang="en-US" sz="2200" dirty="0">
                <a:latin typeface="Century Gothic"/>
                <a:cs typeface="Century Gothic"/>
              </a:rPr>
              <a:t>par rapport à la formation, ainsi que de la </a:t>
            </a:r>
            <a:r>
              <a:rPr lang="en-US" sz="2200" dirty="0" err="1">
                <a:latin typeface="Century Gothic"/>
                <a:cs typeface="Century Gothic"/>
              </a:rPr>
              <a:t>façon</a:t>
            </a:r>
            <a:r>
              <a:rPr lang="en-US" sz="2200" dirty="0">
                <a:latin typeface="Century Gothic"/>
                <a:cs typeface="Century Gothic"/>
              </a:rPr>
              <a:t> </a:t>
            </a:r>
            <a:br>
              <a:rPr lang="en-US" sz="2200" dirty="0">
                <a:latin typeface="Century Gothic"/>
                <a:cs typeface="Century Gothic"/>
              </a:rPr>
            </a:br>
            <a:r>
              <a:rPr lang="en-US" sz="2200" dirty="0" err="1">
                <a:latin typeface="Century Gothic"/>
                <a:cs typeface="Century Gothic"/>
              </a:rPr>
              <a:t>dont</a:t>
            </a:r>
            <a:r>
              <a:rPr lang="en-US" sz="2200" dirty="0">
                <a:latin typeface="Century Gothic"/>
                <a:cs typeface="Century Gothic"/>
              </a:rPr>
              <a:t> ils </a:t>
            </a:r>
            <a:r>
              <a:rPr lang="en-US" sz="2200" dirty="0" err="1">
                <a:latin typeface="Century Gothic"/>
                <a:cs typeface="Century Gothic"/>
              </a:rPr>
              <a:t>ont</a:t>
            </a:r>
            <a:r>
              <a:rPr lang="en-US" sz="2200" dirty="0">
                <a:latin typeface="Century Gothic"/>
                <a:cs typeface="Century Gothic"/>
              </a:rPr>
              <a:t> </a:t>
            </a:r>
            <a:r>
              <a:rPr lang="en-US" sz="2200" dirty="0" err="1">
                <a:latin typeface="Century Gothic"/>
                <a:cs typeface="Century Gothic"/>
              </a:rPr>
              <a:t>l’intention</a:t>
            </a:r>
            <a:r>
              <a:rPr lang="en-US" sz="2200" dirty="0">
                <a:latin typeface="Century Gothic"/>
                <a:cs typeface="Century Gothic"/>
              </a:rPr>
              <a:t> </a:t>
            </a:r>
            <a:r>
              <a:rPr lang="en-US" sz="2200" dirty="0" err="1">
                <a:latin typeface="Century Gothic"/>
                <a:cs typeface="Century Gothic"/>
              </a:rPr>
              <a:t>d’utiliser</a:t>
            </a:r>
            <a:r>
              <a:rPr lang="en-US" sz="2200" dirty="0">
                <a:latin typeface="Century Gothic"/>
                <a:cs typeface="Century Gothic"/>
              </a:rPr>
              <a:t> </a:t>
            </a:r>
            <a:r>
              <a:rPr lang="en-US" sz="2200" dirty="0" err="1">
                <a:latin typeface="Century Gothic"/>
                <a:cs typeface="Century Gothic"/>
              </a:rPr>
              <a:t>ce</a:t>
            </a:r>
            <a:r>
              <a:rPr lang="en-US" sz="2200" dirty="0">
                <a:latin typeface="Century Gothic"/>
                <a:cs typeface="Century Gothic"/>
              </a:rPr>
              <a:t> </a:t>
            </a:r>
            <a:r>
              <a:rPr lang="en-US" sz="2200" dirty="0" err="1">
                <a:latin typeface="Century Gothic"/>
                <a:cs typeface="Century Gothic"/>
              </a:rPr>
              <a:t>qu’ils</a:t>
            </a:r>
            <a:r>
              <a:rPr lang="en-US" sz="2200" dirty="0">
                <a:latin typeface="Century Gothic"/>
                <a:cs typeface="Century Gothic"/>
              </a:rPr>
              <a:t> ont appris. </a:t>
            </a:r>
          </a:p>
          <a:p>
            <a:pPr>
              <a:spcBef>
                <a:spcPts val="2400"/>
              </a:spcBef>
              <a:spcAft>
                <a:spcPts val="600"/>
              </a:spcAft>
            </a:pPr>
            <a:r>
              <a:rPr lang="en-US" sz="2200" dirty="0">
                <a:latin typeface="Century Gothic"/>
                <a:cs typeface="Century Gothic"/>
              </a:rPr>
              <a:t>Après </a:t>
            </a:r>
            <a:r>
              <a:rPr lang="en-US" sz="2200" dirty="0" err="1">
                <a:latin typeface="Century Gothic"/>
                <a:cs typeface="Century Gothic"/>
              </a:rPr>
              <a:t>une</a:t>
            </a:r>
            <a:r>
              <a:rPr lang="en-US" sz="2200" dirty="0">
                <a:latin typeface="Century Gothic"/>
                <a:cs typeface="Century Gothic"/>
              </a:rPr>
              <a:t> formation </a:t>
            </a:r>
            <a:r>
              <a:rPr lang="en-US" sz="2200" dirty="0" err="1">
                <a:latin typeface="Century Gothic"/>
                <a:cs typeface="Century Gothic"/>
              </a:rPr>
              <a:t>fructueuse</a:t>
            </a:r>
            <a:r>
              <a:rPr lang="en-US" sz="2200" dirty="0">
                <a:latin typeface="Century Gothic"/>
                <a:cs typeface="Century Gothic"/>
              </a:rPr>
              <a:t>, les participant(e)s </a:t>
            </a:r>
            <a:r>
              <a:rPr lang="en-US" sz="2200" dirty="0" err="1">
                <a:latin typeface="Century Gothic"/>
                <a:cs typeface="Century Gothic"/>
              </a:rPr>
              <a:t>pourront</a:t>
            </a:r>
            <a:r>
              <a:rPr lang="en-US" sz="2200" dirty="0">
                <a:latin typeface="Century Gothic"/>
                <a:cs typeface="Century Gothic"/>
              </a:rPr>
              <a:t> : </a:t>
            </a:r>
          </a:p>
          <a:p>
            <a:pPr marL="342900" indent="-342900">
              <a:lnSpc>
                <a:spcPct val="130000"/>
              </a:lnSpc>
              <a:spcAft>
                <a:spcPts val="600"/>
              </a:spcAft>
              <a:buFont typeface="Wingdings" charset="2"/>
              <a:buChar char="§"/>
            </a:pPr>
            <a:r>
              <a:rPr lang="en-US" sz="2200" dirty="0" err="1">
                <a:latin typeface="Century Gothic"/>
                <a:cs typeface="Century Gothic"/>
              </a:rPr>
              <a:t>Percevoir</a:t>
            </a:r>
            <a:r>
              <a:rPr lang="en-US" sz="2200" dirty="0">
                <a:latin typeface="Century Gothic"/>
                <a:cs typeface="Century Gothic"/>
              </a:rPr>
              <a:t> la formation comme </a:t>
            </a:r>
            <a:r>
              <a:rPr lang="en-US" sz="2200" dirty="0" err="1">
                <a:latin typeface="Century Gothic"/>
                <a:cs typeface="Century Gothic"/>
              </a:rPr>
              <a:t>pertinente</a:t>
            </a:r>
            <a:r>
              <a:rPr lang="en-US" sz="2200" dirty="0">
                <a:latin typeface="Century Gothic"/>
                <a:cs typeface="Century Gothic"/>
              </a:rPr>
              <a:t> </a:t>
            </a:r>
            <a:br>
              <a:rPr lang="en-US" sz="2200" dirty="0">
                <a:latin typeface="Century Gothic"/>
                <a:cs typeface="Century Gothic"/>
              </a:rPr>
            </a:br>
            <a:r>
              <a:rPr lang="en-US" sz="2200" dirty="0">
                <a:latin typeface="Century Gothic"/>
                <a:cs typeface="Century Gothic"/>
              </a:rPr>
              <a:t>pour </a:t>
            </a:r>
            <a:r>
              <a:rPr lang="en-US" sz="2200" dirty="0" err="1">
                <a:latin typeface="Century Gothic"/>
                <a:cs typeface="Century Gothic"/>
              </a:rPr>
              <a:t>leur</a:t>
            </a:r>
            <a:r>
              <a:rPr lang="en-US" sz="2200" dirty="0">
                <a:latin typeface="Century Gothic"/>
                <a:cs typeface="Century Gothic"/>
              </a:rPr>
              <a:t> travail </a:t>
            </a:r>
          </a:p>
          <a:p>
            <a:pPr marL="342900" indent="-342900">
              <a:lnSpc>
                <a:spcPct val="130000"/>
              </a:lnSpc>
              <a:spcAft>
                <a:spcPts val="600"/>
              </a:spcAft>
              <a:buFont typeface="Wingdings" charset="2"/>
              <a:buChar char="§"/>
            </a:pPr>
            <a:r>
              <a:rPr lang="en-US" sz="2200" dirty="0">
                <a:latin typeface="Century Gothic"/>
                <a:cs typeface="Century Gothic"/>
              </a:rPr>
              <a:t>Percevoir la formation comme une valeur ajoutée </a:t>
            </a:r>
          </a:p>
          <a:p>
            <a:pPr marL="342900" indent="-342900">
              <a:lnSpc>
                <a:spcPct val="130000"/>
              </a:lnSpc>
              <a:spcAft>
                <a:spcPts val="600"/>
              </a:spcAft>
              <a:buFont typeface="Wingdings" charset="2"/>
              <a:buChar char="§"/>
            </a:pPr>
            <a:r>
              <a:rPr lang="en-US" sz="2200" dirty="0">
                <a:latin typeface="Century Gothic"/>
                <a:cs typeface="Century Gothic"/>
              </a:rPr>
              <a:t>Évaluer les formateur(trice)s comme étant efficaces </a:t>
            </a:r>
          </a:p>
          <a:p>
            <a:pPr marL="342900" indent="-342900">
              <a:lnSpc>
                <a:spcPct val="130000"/>
              </a:lnSpc>
              <a:spcAft>
                <a:spcPts val="600"/>
              </a:spcAft>
              <a:buFont typeface="Wingdings" charset="2"/>
              <a:buChar char="§"/>
            </a:pPr>
            <a:r>
              <a:rPr lang="en-US" sz="2200" dirty="0">
                <a:latin typeface="Century Gothic"/>
                <a:cs typeface="Century Gothic"/>
              </a:rPr>
              <a:t>Recommander la formation à </a:t>
            </a:r>
            <a:r>
              <a:rPr lang="en-US" sz="2200" dirty="0" err="1">
                <a:latin typeface="Century Gothic"/>
                <a:cs typeface="Century Gothic"/>
              </a:rPr>
              <a:t>d’autres</a:t>
            </a:r>
            <a:r>
              <a:rPr lang="en-US" sz="2200" dirty="0">
                <a:latin typeface="Century Gothic"/>
                <a:cs typeface="Century Gothic"/>
              </a:rPr>
              <a:t> personnes </a:t>
            </a:r>
          </a:p>
        </p:txBody>
      </p:sp>
      <p:pic>
        <p:nvPicPr>
          <p:cNvPr id="9" name="Picture 8"/>
          <p:cNvPicPr/>
          <p:nvPr>
            <p:custDataLst>
              <p:tags r:id="rId2"/>
            </p:custDataLst>
          </p:nvPr>
        </p:nvPicPr>
        <p:blipFill>
          <a:blip r:embed="rId9"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382000" y="99619"/>
            <a:ext cx="600462" cy="509981"/>
          </a:xfrm>
          <a:prstGeom prst="rect">
            <a:avLst/>
          </a:prstGeom>
        </p:spPr>
      </p:pic>
      <p:grpSp>
        <p:nvGrpSpPr>
          <p:cNvPr id="8" name="Group 7"/>
          <p:cNvGrpSpPr/>
          <p:nvPr>
            <p:custDataLst>
              <p:tags r:id="rId3"/>
            </p:custDataLst>
          </p:nvPr>
        </p:nvGrpSpPr>
        <p:grpSpPr>
          <a:xfrm>
            <a:off x="2438400" y="428404"/>
            <a:ext cx="4779264" cy="715863"/>
            <a:chOff x="2487168" y="3042877"/>
            <a:chExt cx="4779264" cy="715863"/>
          </a:xfrm>
        </p:grpSpPr>
        <p:sp>
          <p:nvSpPr>
            <p:cNvPr id="15" name="Round Same Side Corner Rectangle 14"/>
            <p:cNvSpPr/>
            <p:nvPr/>
          </p:nvSpPr>
          <p:spPr>
            <a:xfrm rot="5400000">
              <a:off x="4518868" y="1011177"/>
              <a:ext cx="715863" cy="4779264"/>
            </a:xfrm>
            <a:prstGeom prst="round2SameRect">
              <a:avLst/>
            </a:pr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6" name="Round Same Side Corner Rectangle 4"/>
            <p:cNvSpPr/>
            <p:nvPr/>
          </p:nvSpPr>
          <p:spPr>
            <a:xfrm>
              <a:off x="2487168" y="3077823"/>
              <a:ext cx="4744318" cy="64597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a:t>Réaction </a:t>
              </a:r>
            </a:p>
          </p:txBody>
        </p:sp>
      </p:grpSp>
      <p:grpSp>
        <p:nvGrpSpPr>
          <p:cNvPr id="11" name="Group 10"/>
          <p:cNvGrpSpPr/>
          <p:nvPr>
            <p:custDataLst>
              <p:tags r:id="rId4"/>
            </p:custDataLst>
          </p:nvPr>
        </p:nvGrpSpPr>
        <p:grpSpPr>
          <a:xfrm>
            <a:off x="152400" y="457200"/>
            <a:ext cx="2285999" cy="658272"/>
            <a:chOff x="201168" y="3071673"/>
            <a:chExt cx="2285999" cy="658272"/>
          </a:xfrm>
        </p:grpSpPr>
        <p:sp>
          <p:nvSpPr>
            <p:cNvPr id="13" name="Rounded Rectangle 12"/>
            <p:cNvSpPr/>
            <p:nvPr/>
          </p:nvSpPr>
          <p:spPr>
            <a:xfrm>
              <a:off x="201168" y="3071673"/>
              <a:ext cx="2285999" cy="658272"/>
            </a:xfrm>
            <a:prstGeom prst="roundRect">
              <a:avLst/>
            </a:prstGeom>
            <a:solidFill>
              <a:srgbClr val="004080"/>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14" name="Rounded Rectangle 6"/>
            <p:cNvSpPr/>
            <p:nvPr/>
          </p:nvSpPr>
          <p:spPr>
            <a:xfrm>
              <a:off x="233302" y="3103807"/>
              <a:ext cx="2221731" cy="5940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n-US" sz="3300" kern="1200" dirty="0"/>
                <a:t>Niveau 1 </a:t>
              </a:r>
            </a:p>
          </p:txBody>
        </p:sp>
      </p:grpSp>
      <p:sp>
        <p:nvSpPr>
          <p:cNvPr id="17" name="Rectangle 16"/>
          <p:cNvSpPr/>
          <p:nvPr>
            <p:custDataLst>
              <p:tags r:id="rId5"/>
            </p:custDataLst>
          </p:nvPr>
        </p:nvSpPr>
        <p:spPr>
          <a:xfrm>
            <a:off x="8229600" y="6400800"/>
            <a:ext cx="914400" cy="304800"/>
          </a:xfrm>
          <a:prstGeom prst="rect">
            <a:avLst/>
          </a:prstGeom>
          <a:solidFill>
            <a:srgbClr val="004080"/>
          </a:solidFill>
          <a:ln>
            <a:solidFill>
              <a:srgbClr val="00408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200" dirty="0">
                <a:latin typeface="Century Gothic"/>
                <a:cs typeface="Century Gothic"/>
              </a:rPr>
              <a:t>6 </a:t>
            </a:r>
          </a:p>
        </p:txBody>
      </p:sp>
      <p:sp>
        <p:nvSpPr>
          <p:cNvPr id="18" name="TextBox 4">
            <a:extLst>
              <a:ext uri="{FF2B5EF4-FFF2-40B4-BE49-F238E27FC236}">
                <a16:creationId xmlns:a16="http://schemas.microsoft.com/office/drawing/2014/main" id="{A7BB6B32-6603-44D9-AE5A-959C15D423B6}"/>
              </a:ext>
            </a:extLst>
          </p:cNvPr>
          <p:cNvSpPr txBox="1"/>
          <p:nvPr>
            <p:custDataLst>
              <p:tags r:id="rId6"/>
            </p:custDataLst>
          </p:nvPr>
        </p:nvSpPr>
        <p:spPr>
          <a:xfrm>
            <a:off x="1323975" y="6397823"/>
            <a:ext cx="7086600" cy="307777"/>
          </a:xfrm>
          <a:prstGeom prst="rect">
            <a:avLst/>
          </a:prstGeom>
          <a:noFill/>
        </p:spPr>
        <p:txBody>
          <a:bodyPr wrap="square" rtlCol="0">
            <a:spAutoFit/>
          </a:bodyPr>
          <a:lstStyle/>
          <a:p>
            <a:pPr algn="ctr"/>
            <a:r>
              <a:rPr lang="en-US" sz="1400" dirty="0">
                <a:solidFill>
                  <a:prstClr val="white">
                    <a:lumMod val="50000"/>
                  </a:prstClr>
                </a:solidFill>
                <a:latin typeface="Century Gothic"/>
                <a:cs typeface="Century Gothic"/>
              </a:rPr>
              <a:t>Formation des formateur(trice)s au maintien de la </a:t>
            </a:r>
            <a:r>
              <a:rPr lang="en-US" sz="1400" dirty="0" err="1">
                <a:solidFill>
                  <a:prstClr val="white">
                    <a:lumMod val="50000"/>
                  </a:prstClr>
                </a:solidFill>
                <a:latin typeface="Century Gothic"/>
                <a:cs typeface="Century Gothic"/>
              </a:rPr>
              <a:t>paix</a:t>
            </a:r>
            <a:r>
              <a:rPr lang="en-US" sz="1400" dirty="0">
                <a:solidFill>
                  <a:prstClr val="white">
                    <a:lumMod val="50000"/>
                  </a:prstClr>
                </a:solidFill>
                <a:latin typeface="Century Gothic"/>
                <a:cs typeface="Century Gothic"/>
              </a:rPr>
              <a:t>  </a:t>
            </a:r>
          </a:p>
        </p:txBody>
      </p:sp>
    </p:spTree>
    <p:extLst>
      <p:ext uri="{BB962C8B-B14F-4D97-AF65-F5344CB8AC3E}">
        <p14:creationId xmlns:p14="http://schemas.microsoft.com/office/powerpoint/2010/main" val="1102082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custDataLst>
              <p:tags r:id="rId1"/>
            </p:custDataLst>
          </p:nvPr>
        </p:nvSpPr>
        <p:spPr>
          <a:xfrm>
            <a:off x="609600" y="1530084"/>
            <a:ext cx="8001000" cy="3632341"/>
          </a:xfrm>
          <a:prstGeom prst="rect">
            <a:avLst/>
          </a:prstGeom>
          <a:noFill/>
        </p:spPr>
        <p:txBody>
          <a:bodyPr wrap="square" rtlCol="0">
            <a:spAutoFit/>
          </a:bodyPr>
          <a:lstStyle/>
          <a:p>
            <a:pPr>
              <a:lnSpc>
                <a:spcPct val="130000"/>
              </a:lnSpc>
              <a:spcAft>
                <a:spcPts val="600"/>
              </a:spcAft>
            </a:pPr>
            <a:r>
              <a:rPr lang="en-US" sz="2400" b="1" dirty="0">
                <a:latin typeface="Century Gothic"/>
                <a:cs typeface="Century Gothic"/>
              </a:rPr>
              <a:t>Collecte de données de </a:t>
            </a:r>
            <a:r>
              <a:rPr lang="en-US" sz="2400" b="1" dirty="0" err="1">
                <a:latin typeface="Century Gothic"/>
                <a:cs typeface="Century Gothic"/>
              </a:rPr>
              <a:t>niveau</a:t>
            </a:r>
            <a:r>
              <a:rPr lang="en-US" sz="2400" b="1" dirty="0">
                <a:latin typeface="Century Gothic"/>
                <a:cs typeface="Century Gothic"/>
              </a:rPr>
              <a:t> 1 </a:t>
            </a:r>
            <a:r>
              <a:rPr lang="en-US" sz="2400" dirty="0">
                <a:latin typeface="Century Gothic"/>
                <a:cs typeface="Century Gothic"/>
              </a:rPr>
              <a:t>: </a:t>
            </a:r>
          </a:p>
          <a:p>
            <a:pPr marL="342900" indent="-342900">
              <a:lnSpc>
                <a:spcPct val="130000"/>
              </a:lnSpc>
              <a:spcAft>
                <a:spcPts val="600"/>
              </a:spcAft>
              <a:buFont typeface="Wingdings" charset="2"/>
              <a:buChar char="§"/>
            </a:pPr>
            <a:r>
              <a:rPr lang="en-US" sz="2400" dirty="0">
                <a:latin typeface="Century Gothic"/>
                <a:cs typeface="Century Gothic"/>
              </a:rPr>
              <a:t>Formations plus </a:t>
            </a:r>
            <a:r>
              <a:rPr lang="en-US" sz="2400" dirty="0" err="1">
                <a:latin typeface="Century Gothic"/>
                <a:cs typeface="Century Gothic"/>
              </a:rPr>
              <a:t>courtes</a:t>
            </a:r>
            <a:r>
              <a:rPr lang="en-US" sz="2400" dirty="0">
                <a:latin typeface="Century Gothic"/>
                <a:cs typeface="Century Gothic"/>
              </a:rPr>
              <a:t> – peuvent être collectées à la fin de la formation </a:t>
            </a:r>
          </a:p>
          <a:p>
            <a:pPr marL="342900" indent="-342900">
              <a:lnSpc>
                <a:spcPct val="130000"/>
              </a:lnSpc>
              <a:spcAft>
                <a:spcPts val="600"/>
              </a:spcAft>
              <a:buFont typeface="Wingdings" charset="2"/>
              <a:buChar char="§"/>
            </a:pPr>
            <a:r>
              <a:rPr lang="en-US" sz="2400" dirty="0">
                <a:latin typeface="Century Gothic"/>
                <a:cs typeface="Century Gothic"/>
              </a:rPr>
              <a:t>Formations plus longues (plus de 1 </a:t>
            </a:r>
            <a:r>
              <a:rPr lang="en-US" sz="2400" dirty="0" err="1">
                <a:latin typeface="Century Gothic"/>
                <a:cs typeface="Century Gothic"/>
              </a:rPr>
              <a:t>ou</a:t>
            </a:r>
            <a:r>
              <a:rPr lang="en-US" sz="2400" dirty="0">
                <a:latin typeface="Century Gothic"/>
                <a:cs typeface="Century Gothic"/>
              </a:rPr>
              <a:t> 2 </a:t>
            </a:r>
            <a:r>
              <a:rPr lang="en-US" sz="2400" dirty="0" err="1">
                <a:latin typeface="Century Gothic"/>
                <a:cs typeface="Century Gothic"/>
              </a:rPr>
              <a:t>jours</a:t>
            </a:r>
            <a:r>
              <a:rPr lang="en-US" sz="2400" dirty="0">
                <a:latin typeface="Century Gothic"/>
                <a:cs typeface="Century Gothic"/>
              </a:rPr>
              <a:t>) </a:t>
            </a:r>
            <a:br>
              <a:rPr lang="en-US" sz="2400" dirty="0">
                <a:latin typeface="Century Gothic"/>
                <a:cs typeface="Century Gothic"/>
              </a:rPr>
            </a:br>
            <a:r>
              <a:rPr lang="en-US" sz="2400" dirty="0">
                <a:latin typeface="Century Gothic"/>
                <a:cs typeface="Century Gothic"/>
              </a:rPr>
              <a:t>– doivent être collectées </a:t>
            </a:r>
            <a:r>
              <a:rPr lang="en-US" sz="2400" dirty="0" err="1">
                <a:latin typeface="Century Gothic"/>
                <a:cs typeface="Century Gothic"/>
              </a:rPr>
              <a:t>périodiquement</a:t>
            </a:r>
            <a:r>
              <a:rPr lang="en-US" sz="2400" dirty="0">
                <a:latin typeface="Century Gothic"/>
                <a:cs typeface="Century Gothic"/>
              </a:rPr>
              <a:t> </a:t>
            </a:r>
            <a:br>
              <a:rPr lang="en-US" sz="2400" dirty="0">
                <a:latin typeface="Century Gothic"/>
                <a:cs typeface="Century Gothic"/>
              </a:rPr>
            </a:br>
            <a:r>
              <a:rPr lang="en-US" sz="2400" dirty="0">
                <a:latin typeface="Century Gothic"/>
                <a:cs typeface="Century Gothic"/>
              </a:rPr>
              <a:t>tout au long de la formation </a:t>
            </a:r>
          </a:p>
          <a:p>
            <a:pPr marL="342900" indent="-342900">
              <a:lnSpc>
                <a:spcPct val="130000"/>
              </a:lnSpc>
              <a:spcAft>
                <a:spcPts val="600"/>
              </a:spcAft>
              <a:buFont typeface="Wingdings" charset="2"/>
              <a:buChar char="§"/>
            </a:pPr>
            <a:r>
              <a:rPr lang="en-US" sz="2400" dirty="0">
                <a:latin typeface="Century Gothic"/>
                <a:cs typeface="Century Gothic"/>
              </a:rPr>
              <a:t>Peut être réalisée en personne ou en ligne </a:t>
            </a:r>
          </a:p>
        </p:txBody>
      </p:sp>
      <p:pic>
        <p:nvPicPr>
          <p:cNvPr id="9" name="Picture 8"/>
          <p:cNvPicPr/>
          <p:nvPr>
            <p:custDataLst>
              <p:tags r:id="rId2"/>
            </p:custDataLst>
          </p:nvPr>
        </p:nvPicPr>
        <p:blipFill>
          <a:blip r:embed="rId9"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382000" y="99619"/>
            <a:ext cx="600462" cy="509981"/>
          </a:xfrm>
          <a:prstGeom prst="rect">
            <a:avLst/>
          </a:prstGeom>
        </p:spPr>
      </p:pic>
      <p:grpSp>
        <p:nvGrpSpPr>
          <p:cNvPr id="8" name="Group 7"/>
          <p:cNvGrpSpPr/>
          <p:nvPr>
            <p:custDataLst>
              <p:tags r:id="rId3"/>
            </p:custDataLst>
          </p:nvPr>
        </p:nvGrpSpPr>
        <p:grpSpPr>
          <a:xfrm>
            <a:off x="2438400" y="428404"/>
            <a:ext cx="4779264" cy="715863"/>
            <a:chOff x="2487168" y="3042877"/>
            <a:chExt cx="4779264" cy="715863"/>
          </a:xfrm>
        </p:grpSpPr>
        <p:sp>
          <p:nvSpPr>
            <p:cNvPr id="15" name="Round Same Side Corner Rectangle 14"/>
            <p:cNvSpPr/>
            <p:nvPr/>
          </p:nvSpPr>
          <p:spPr>
            <a:xfrm rot="5400000">
              <a:off x="4518868" y="1011177"/>
              <a:ext cx="715863" cy="4779264"/>
            </a:xfrm>
            <a:prstGeom prst="round2SameRect">
              <a:avLst/>
            </a:pr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6" name="Round Same Side Corner Rectangle 4"/>
            <p:cNvSpPr/>
            <p:nvPr/>
          </p:nvSpPr>
          <p:spPr>
            <a:xfrm>
              <a:off x="2487168" y="3077823"/>
              <a:ext cx="4744318" cy="64597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a:t>Réaction </a:t>
              </a:r>
            </a:p>
          </p:txBody>
        </p:sp>
      </p:grpSp>
      <p:grpSp>
        <p:nvGrpSpPr>
          <p:cNvPr id="11" name="Group 10"/>
          <p:cNvGrpSpPr/>
          <p:nvPr>
            <p:custDataLst>
              <p:tags r:id="rId4"/>
            </p:custDataLst>
          </p:nvPr>
        </p:nvGrpSpPr>
        <p:grpSpPr>
          <a:xfrm>
            <a:off x="152400" y="457200"/>
            <a:ext cx="2285999" cy="658272"/>
            <a:chOff x="201168" y="3071673"/>
            <a:chExt cx="2285999" cy="658272"/>
          </a:xfrm>
        </p:grpSpPr>
        <p:sp>
          <p:nvSpPr>
            <p:cNvPr id="13" name="Rounded Rectangle 12"/>
            <p:cNvSpPr/>
            <p:nvPr/>
          </p:nvSpPr>
          <p:spPr>
            <a:xfrm>
              <a:off x="201168" y="3071673"/>
              <a:ext cx="2285999" cy="658272"/>
            </a:xfrm>
            <a:prstGeom prst="roundRect">
              <a:avLst/>
            </a:prstGeom>
            <a:solidFill>
              <a:srgbClr val="004080"/>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14" name="Rounded Rectangle 6"/>
            <p:cNvSpPr/>
            <p:nvPr/>
          </p:nvSpPr>
          <p:spPr>
            <a:xfrm>
              <a:off x="233302" y="3103807"/>
              <a:ext cx="2221731" cy="5940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n-US" sz="3300" kern="1200" dirty="0"/>
                <a:t>Niveau 1 </a:t>
              </a:r>
            </a:p>
          </p:txBody>
        </p:sp>
      </p:grpSp>
      <p:sp>
        <p:nvSpPr>
          <p:cNvPr id="17" name="Rectangle 16"/>
          <p:cNvSpPr/>
          <p:nvPr>
            <p:custDataLst>
              <p:tags r:id="rId5"/>
            </p:custDataLst>
          </p:nvPr>
        </p:nvSpPr>
        <p:spPr>
          <a:xfrm>
            <a:off x="8229600" y="6400800"/>
            <a:ext cx="914400" cy="304800"/>
          </a:xfrm>
          <a:prstGeom prst="rect">
            <a:avLst/>
          </a:prstGeom>
          <a:solidFill>
            <a:srgbClr val="004080"/>
          </a:solidFill>
          <a:ln>
            <a:solidFill>
              <a:srgbClr val="00408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200" dirty="0">
                <a:latin typeface="Century Gothic"/>
                <a:cs typeface="Century Gothic"/>
              </a:rPr>
              <a:t>7 </a:t>
            </a:r>
          </a:p>
        </p:txBody>
      </p:sp>
      <p:sp>
        <p:nvSpPr>
          <p:cNvPr id="18" name="TextBox 4">
            <a:extLst>
              <a:ext uri="{FF2B5EF4-FFF2-40B4-BE49-F238E27FC236}">
                <a16:creationId xmlns:a16="http://schemas.microsoft.com/office/drawing/2014/main" id="{962DEA32-F14F-4D0C-988A-FB03A135BD0C}"/>
              </a:ext>
            </a:extLst>
          </p:cNvPr>
          <p:cNvSpPr txBox="1"/>
          <p:nvPr>
            <p:custDataLst>
              <p:tags r:id="rId6"/>
            </p:custDataLst>
          </p:nvPr>
        </p:nvSpPr>
        <p:spPr>
          <a:xfrm>
            <a:off x="1323975" y="6397823"/>
            <a:ext cx="7086600" cy="307777"/>
          </a:xfrm>
          <a:prstGeom prst="rect">
            <a:avLst/>
          </a:prstGeom>
          <a:noFill/>
        </p:spPr>
        <p:txBody>
          <a:bodyPr wrap="square" rtlCol="0">
            <a:spAutoFit/>
          </a:bodyPr>
          <a:lstStyle/>
          <a:p>
            <a:pPr algn="ctr"/>
            <a:r>
              <a:rPr lang="en-US" sz="1400" dirty="0">
                <a:solidFill>
                  <a:prstClr val="white">
                    <a:lumMod val="50000"/>
                  </a:prstClr>
                </a:solidFill>
                <a:latin typeface="Century Gothic"/>
                <a:cs typeface="Century Gothic"/>
              </a:rPr>
              <a:t>Formation des formateur(trice)s au maintien de la </a:t>
            </a:r>
            <a:r>
              <a:rPr lang="en-US" sz="1400" dirty="0" err="1">
                <a:solidFill>
                  <a:prstClr val="white">
                    <a:lumMod val="50000"/>
                  </a:prstClr>
                </a:solidFill>
                <a:latin typeface="Century Gothic"/>
                <a:cs typeface="Century Gothic"/>
              </a:rPr>
              <a:t>paix</a:t>
            </a:r>
            <a:r>
              <a:rPr lang="en-US" sz="1400" dirty="0">
                <a:solidFill>
                  <a:prstClr val="white">
                    <a:lumMod val="50000"/>
                  </a:prstClr>
                </a:solidFill>
                <a:latin typeface="Century Gothic"/>
                <a:cs typeface="Century Gothic"/>
              </a:rPr>
              <a:t>  </a:t>
            </a:r>
          </a:p>
        </p:txBody>
      </p:sp>
    </p:spTree>
    <p:extLst>
      <p:ext uri="{BB962C8B-B14F-4D97-AF65-F5344CB8AC3E}">
        <p14:creationId xmlns:p14="http://schemas.microsoft.com/office/powerpoint/2010/main" val="2250359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custDataLst>
              <p:tags r:id="rId1"/>
            </p:custDataLst>
          </p:nvPr>
        </p:nvSpPr>
        <p:spPr>
          <a:xfrm>
            <a:off x="609600" y="1530084"/>
            <a:ext cx="8001000" cy="1693156"/>
          </a:xfrm>
          <a:prstGeom prst="rect">
            <a:avLst/>
          </a:prstGeom>
          <a:noFill/>
        </p:spPr>
        <p:txBody>
          <a:bodyPr wrap="square" rtlCol="0">
            <a:spAutoFit/>
          </a:bodyPr>
          <a:lstStyle/>
          <a:p>
            <a:pPr>
              <a:lnSpc>
                <a:spcPct val="130000"/>
              </a:lnSpc>
              <a:spcAft>
                <a:spcPts val="600"/>
              </a:spcAft>
            </a:pPr>
            <a:r>
              <a:rPr lang="en-US" sz="2400" b="1" dirty="0">
                <a:latin typeface="Century Gothic"/>
                <a:cs typeface="Century Gothic"/>
              </a:rPr>
              <a:t>Collecte de données de </a:t>
            </a:r>
            <a:r>
              <a:rPr lang="en-US" sz="2400" b="1" dirty="0" err="1">
                <a:latin typeface="Century Gothic"/>
                <a:cs typeface="Century Gothic"/>
              </a:rPr>
              <a:t>niveau</a:t>
            </a:r>
            <a:r>
              <a:rPr lang="en-US" sz="2400" b="1" dirty="0">
                <a:latin typeface="Century Gothic"/>
                <a:cs typeface="Century Gothic"/>
              </a:rPr>
              <a:t> 1 : échelle de Likert </a:t>
            </a:r>
          </a:p>
          <a:p>
            <a:pPr>
              <a:lnSpc>
                <a:spcPct val="115000"/>
              </a:lnSpc>
              <a:spcBef>
                <a:spcPts val="1800"/>
              </a:spcBef>
              <a:spcAft>
                <a:spcPts val="600"/>
              </a:spcAft>
            </a:pPr>
            <a:r>
              <a:rPr lang="en-US" sz="2400" dirty="0" err="1">
                <a:latin typeface="Century Gothic"/>
                <a:ea typeface="Calibri"/>
                <a:cs typeface="Times New Roman"/>
              </a:rPr>
              <a:t>Exemple</a:t>
            </a:r>
            <a:r>
              <a:rPr lang="en-US" sz="2400" dirty="0">
                <a:latin typeface="Century Gothic"/>
                <a:ea typeface="Calibri"/>
                <a:cs typeface="Times New Roman"/>
              </a:rPr>
              <a:t> : </a:t>
            </a:r>
            <a:r>
              <a:rPr lang="en-US" sz="2400" dirty="0" err="1">
                <a:latin typeface="Century Gothic"/>
                <a:ea typeface="Calibri"/>
                <a:cs typeface="Times New Roman"/>
              </a:rPr>
              <a:t>J’ai</a:t>
            </a:r>
            <a:r>
              <a:rPr lang="en-US" sz="2400" dirty="0">
                <a:latin typeface="Century Gothic"/>
                <a:ea typeface="Calibri"/>
                <a:cs typeface="Times New Roman"/>
              </a:rPr>
              <a:t> </a:t>
            </a:r>
            <a:r>
              <a:rPr lang="en-US" sz="2400" dirty="0" err="1">
                <a:latin typeface="Century Gothic"/>
                <a:ea typeface="Calibri"/>
                <a:cs typeface="Times New Roman"/>
              </a:rPr>
              <a:t>l’intention</a:t>
            </a:r>
            <a:r>
              <a:rPr lang="en-US" sz="2400" dirty="0">
                <a:latin typeface="Century Gothic"/>
                <a:ea typeface="Calibri"/>
                <a:cs typeface="Times New Roman"/>
              </a:rPr>
              <a:t> </a:t>
            </a:r>
            <a:r>
              <a:rPr lang="en-US" sz="2400" dirty="0" err="1">
                <a:latin typeface="Century Gothic"/>
                <a:ea typeface="Calibri"/>
                <a:cs typeface="Times New Roman"/>
              </a:rPr>
              <a:t>d’utiliser</a:t>
            </a:r>
            <a:r>
              <a:rPr lang="en-US" sz="2400" dirty="0">
                <a:latin typeface="Century Gothic"/>
                <a:ea typeface="Calibri"/>
                <a:cs typeface="Times New Roman"/>
              </a:rPr>
              <a:t> dans un avenir proche les concepts contenus dans cette formation. </a:t>
            </a:r>
            <a:endParaRPr lang="en-US" sz="2400" dirty="0">
              <a:latin typeface="Cambria"/>
              <a:ea typeface="ＭＳ 明朝"/>
              <a:cs typeface="Times New Roman"/>
            </a:endParaRPr>
          </a:p>
        </p:txBody>
      </p:sp>
      <p:pic>
        <p:nvPicPr>
          <p:cNvPr id="9" name="Picture 8"/>
          <p:cNvPicPr/>
          <p:nvPr>
            <p:custDataLst>
              <p:tags r:id="rId2"/>
            </p:custDataLst>
          </p:nvPr>
        </p:nvPicPr>
        <p:blipFill>
          <a:blip r:embed="rId10"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8382000" y="99619"/>
            <a:ext cx="600462" cy="509981"/>
          </a:xfrm>
          <a:prstGeom prst="rect">
            <a:avLst/>
          </a:prstGeom>
        </p:spPr>
      </p:pic>
      <p:grpSp>
        <p:nvGrpSpPr>
          <p:cNvPr id="8" name="Group 7"/>
          <p:cNvGrpSpPr/>
          <p:nvPr>
            <p:custDataLst>
              <p:tags r:id="rId3"/>
            </p:custDataLst>
          </p:nvPr>
        </p:nvGrpSpPr>
        <p:grpSpPr>
          <a:xfrm>
            <a:off x="2438400" y="428404"/>
            <a:ext cx="4779264" cy="715863"/>
            <a:chOff x="2487168" y="3042877"/>
            <a:chExt cx="4779264" cy="715863"/>
          </a:xfrm>
        </p:grpSpPr>
        <p:sp>
          <p:nvSpPr>
            <p:cNvPr id="15" name="Round Same Side Corner Rectangle 14"/>
            <p:cNvSpPr/>
            <p:nvPr/>
          </p:nvSpPr>
          <p:spPr>
            <a:xfrm rot="5400000">
              <a:off x="4518868" y="1011177"/>
              <a:ext cx="715863" cy="4779264"/>
            </a:xfrm>
            <a:prstGeom prst="round2SameRect">
              <a:avLst/>
            </a:pr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6" name="Round Same Side Corner Rectangle 4"/>
            <p:cNvSpPr/>
            <p:nvPr/>
          </p:nvSpPr>
          <p:spPr>
            <a:xfrm>
              <a:off x="2487168" y="3077823"/>
              <a:ext cx="4744318" cy="64597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a:t>Réaction </a:t>
              </a:r>
            </a:p>
          </p:txBody>
        </p:sp>
      </p:grpSp>
      <p:grpSp>
        <p:nvGrpSpPr>
          <p:cNvPr id="11" name="Group 10"/>
          <p:cNvGrpSpPr/>
          <p:nvPr>
            <p:custDataLst>
              <p:tags r:id="rId4"/>
            </p:custDataLst>
          </p:nvPr>
        </p:nvGrpSpPr>
        <p:grpSpPr>
          <a:xfrm>
            <a:off x="152400" y="457200"/>
            <a:ext cx="2285999" cy="658272"/>
            <a:chOff x="201168" y="3071673"/>
            <a:chExt cx="2285999" cy="658272"/>
          </a:xfrm>
        </p:grpSpPr>
        <p:sp>
          <p:nvSpPr>
            <p:cNvPr id="13" name="Rounded Rectangle 12"/>
            <p:cNvSpPr/>
            <p:nvPr/>
          </p:nvSpPr>
          <p:spPr>
            <a:xfrm>
              <a:off x="201168" y="3071673"/>
              <a:ext cx="2285999" cy="658272"/>
            </a:xfrm>
            <a:prstGeom prst="roundRect">
              <a:avLst/>
            </a:prstGeom>
            <a:solidFill>
              <a:srgbClr val="004080"/>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14" name="Rounded Rectangle 6"/>
            <p:cNvSpPr/>
            <p:nvPr/>
          </p:nvSpPr>
          <p:spPr>
            <a:xfrm>
              <a:off x="233302" y="3103807"/>
              <a:ext cx="2221731" cy="5940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n-US" sz="3300" kern="1200" dirty="0"/>
                <a:t>Niveau 1 </a:t>
              </a:r>
            </a:p>
          </p:txBody>
        </p:sp>
      </p:grpSp>
      <p:graphicFrame>
        <p:nvGraphicFramePr>
          <p:cNvPr id="3" name="Table 2"/>
          <p:cNvGraphicFramePr>
            <a:graphicFrameLocks noGrp="1"/>
          </p:cNvGraphicFramePr>
          <p:nvPr>
            <p:custDataLst>
              <p:tags r:id="rId5"/>
            </p:custDataLst>
            <p:extLst>
              <p:ext uri="{D42A27DB-BD31-4B8C-83A1-F6EECF244321}">
                <p14:modId xmlns:p14="http://schemas.microsoft.com/office/powerpoint/2010/main" val="1150376153"/>
              </p:ext>
            </p:extLst>
          </p:nvPr>
        </p:nvGraphicFramePr>
        <p:xfrm>
          <a:off x="685800" y="3804898"/>
          <a:ext cx="7772400" cy="1199135"/>
        </p:xfrm>
        <a:graphic>
          <a:graphicData uri="http://schemas.openxmlformats.org/drawingml/2006/table">
            <a:tbl>
              <a:tblPr firstRow="1" bandRow="1">
                <a:tableStyleId>{69012ECD-51FC-41F1-AA8D-1B2483CD663E}</a:tableStyleId>
              </a:tblPr>
              <a:tblGrid>
                <a:gridCol w="1554480">
                  <a:extLst>
                    <a:ext uri="{9D8B030D-6E8A-4147-A177-3AD203B41FA5}">
                      <a16:colId xmlns:a16="http://schemas.microsoft.com/office/drawing/2014/main" val="20000"/>
                    </a:ext>
                  </a:extLst>
                </a:gridCol>
                <a:gridCol w="1554480">
                  <a:extLst>
                    <a:ext uri="{9D8B030D-6E8A-4147-A177-3AD203B41FA5}">
                      <a16:colId xmlns:a16="http://schemas.microsoft.com/office/drawing/2014/main" val="20001"/>
                    </a:ext>
                  </a:extLst>
                </a:gridCol>
                <a:gridCol w="1554480">
                  <a:extLst>
                    <a:ext uri="{9D8B030D-6E8A-4147-A177-3AD203B41FA5}">
                      <a16:colId xmlns:a16="http://schemas.microsoft.com/office/drawing/2014/main" val="20002"/>
                    </a:ext>
                  </a:extLst>
                </a:gridCol>
                <a:gridCol w="155448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609600">
                <a:tc>
                  <a:txBody>
                    <a:bodyPr/>
                    <a:lstStyle/>
                    <a:p>
                      <a:pPr algn="ctr"/>
                      <a:r>
                        <a:rPr lang="en-US" b="0" dirty="0"/>
                        <a:t>Tout à fait </a:t>
                      </a:r>
                      <a:r>
                        <a:rPr lang="en-US" b="0" dirty="0" err="1"/>
                        <a:t>d’accord</a:t>
                      </a:r>
                      <a:r>
                        <a:rPr lang="en-US" b="0" dirty="0"/>
                        <a:t> </a:t>
                      </a:r>
                    </a:p>
                  </a:txBody>
                  <a:tcPr>
                    <a:solidFill>
                      <a:srgbClr val="004080"/>
                    </a:solidFill>
                  </a:tcPr>
                </a:tc>
                <a:tc>
                  <a:txBody>
                    <a:bodyPr/>
                    <a:lstStyle/>
                    <a:p>
                      <a:pPr algn="ctr"/>
                      <a:r>
                        <a:rPr lang="en-US" b="0" dirty="0" err="1"/>
                        <a:t>D’accord</a:t>
                      </a:r>
                      <a:r>
                        <a:rPr lang="en-US" b="0" dirty="0"/>
                        <a:t> </a:t>
                      </a:r>
                    </a:p>
                  </a:txBody>
                  <a:tcPr>
                    <a:solidFill>
                      <a:srgbClr val="004080"/>
                    </a:solidFill>
                  </a:tcPr>
                </a:tc>
                <a:tc>
                  <a:txBody>
                    <a:bodyPr/>
                    <a:lstStyle/>
                    <a:p>
                      <a:pPr algn="ctr"/>
                      <a:r>
                        <a:rPr lang="en-US" b="0" dirty="0"/>
                        <a:t>Incertain(e) </a:t>
                      </a:r>
                    </a:p>
                  </a:txBody>
                  <a:tcPr>
                    <a:solidFill>
                      <a:srgbClr val="004080"/>
                    </a:solidFill>
                  </a:tcPr>
                </a:tc>
                <a:tc>
                  <a:txBody>
                    <a:bodyPr/>
                    <a:lstStyle/>
                    <a:p>
                      <a:pPr algn="ctr"/>
                      <a:r>
                        <a:rPr lang="en-US" b="0" dirty="0"/>
                        <a:t>Pas </a:t>
                      </a:r>
                      <a:r>
                        <a:rPr lang="en-US" b="0" dirty="0" err="1"/>
                        <a:t>d’accord</a:t>
                      </a:r>
                      <a:r>
                        <a:rPr lang="en-US" b="0" dirty="0"/>
                        <a:t> </a:t>
                      </a:r>
                    </a:p>
                  </a:txBody>
                  <a:tcPr>
                    <a:solidFill>
                      <a:srgbClr val="004080"/>
                    </a:solidFill>
                  </a:tcPr>
                </a:tc>
                <a:tc>
                  <a:txBody>
                    <a:bodyPr/>
                    <a:lstStyle/>
                    <a:p>
                      <a:pPr algn="ctr"/>
                      <a:r>
                        <a:rPr lang="en-US" b="0" dirty="0"/>
                        <a:t>Pas du tout </a:t>
                      </a:r>
                      <a:r>
                        <a:rPr lang="en-US" b="0" dirty="0" err="1"/>
                        <a:t>d’accord</a:t>
                      </a:r>
                      <a:r>
                        <a:rPr lang="en-US" b="0" dirty="0"/>
                        <a:t> </a:t>
                      </a:r>
                    </a:p>
                  </a:txBody>
                  <a:tcPr>
                    <a:solidFill>
                      <a:srgbClr val="004080"/>
                    </a:solidFill>
                  </a:tcPr>
                </a:tc>
                <a:extLst>
                  <a:ext uri="{0D108BD9-81ED-4DB2-BD59-A6C34878D82A}">
                    <a16:rowId xmlns:a16="http://schemas.microsoft.com/office/drawing/2014/main" val="10000"/>
                  </a:ext>
                </a:extLst>
              </a:tr>
              <a:tr h="559055">
                <a:tc>
                  <a:txBody>
                    <a:bodyPr/>
                    <a:lstStyle/>
                    <a:p>
                      <a:pPr algn="ctr"/>
                      <a:r>
                        <a:rPr lang="en-US" dirty="0"/>
                        <a:t>5 </a:t>
                      </a:r>
                    </a:p>
                  </a:txBody>
                  <a:tcPr/>
                </a:tc>
                <a:tc>
                  <a:txBody>
                    <a:bodyPr/>
                    <a:lstStyle/>
                    <a:p>
                      <a:pPr algn="ctr"/>
                      <a:r>
                        <a:rPr lang="en-US" dirty="0"/>
                        <a:t>4 </a:t>
                      </a:r>
                    </a:p>
                  </a:txBody>
                  <a:tcPr/>
                </a:tc>
                <a:tc>
                  <a:txBody>
                    <a:bodyPr/>
                    <a:lstStyle/>
                    <a:p>
                      <a:pPr algn="ctr"/>
                      <a:r>
                        <a:rPr lang="en-US" dirty="0"/>
                        <a:t>3 </a:t>
                      </a:r>
                    </a:p>
                  </a:txBody>
                  <a:tcPr/>
                </a:tc>
                <a:tc>
                  <a:txBody>
                    <a:bodyPr/>
                    <a:lstStyle/>
                    <a:p>
                      <a:pPr algn="ctr"/>
                      <a:r>
                        <a:rPr lang="en-US" dirty="0"/>
                        <a:t>2 </a:t>
                      </a:r>
                    </a:p>
                  </a:txBody>
                  <a:tcPr/>
                </a:tc>
                <a:tc>
                  <a:txBody>
                    <a:bodyPr/>
                    <a:lstStyle/>
                    <a:p>
                      <a:pPr algn="ctr"/>
                      <a:r>
                        <a:rPr lang="en-US" dirty="0"/>
                        <a:t>1 </a:t>
                      </a:r>
                    </a:p>
                  </a:txBody>
                  <a:tcPr/>
                </a:tc>
                <a:extLst>
                  <a:ext uri="{0D108BD9-81ED-4DB2-BD59-A6C34878D82A}">
                    <a16:rowId xmlns:a16="http://schemas.microsoft.com/office/drawing/2014/main" val="10001"/>
                  </a:ext>
                </a:extLst>
              </a:tr>
            </a:tbl>
          </a:graphicData>
        </a:graphic>
      </p:graphicFrame>
      <p:sp>
        <p:nvSpPr>
          <p:cNvPr id="17" name="Rectangle 16"/>
          <p:cNvSpPr/>
          <p:nvPr>
            <p:custDataLst>
              <p:tags r:id="rId6"/>
            </p:custDataLst>
          </p:nvPr>
        </p:nvSpPr>
        <p:spPr>
          <a:xfrm>
            <a:off x="8229600" y="6400800"/>
            <a:ext cx="914400" cy="304800"/>
          </a:xfrm>
          <a:prstGeom prst="rect">
            <a:avLst/>
          </a:prstGeom>
          <a:solidFill>
            <a:srgbClr val="004080"/>
          </a:solidFill>
          <a:ln>
            <a:solidFill>
              <a:srgbClr val="00408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200" dirty="0">
                <a:latin typeface="Century Gothic"/>
                <a:cs typeface="Century Gothic"/>
              </a:rPr>
              <a:t>8 </a:t>
            </a:r>
          </a:p>
        </p:txBody>
      </p:sp>
      <p:sp>
        <p:nvSpPr>
          <p:cNvPr id="18" name="TextBox 4">
            <a:extLst>
              <a:ext uri="{FF2B5EF4-FFF2-40B4-BE49-F238E27FC236}">
                <a16:creationId xmlns:a16="http://schemas.microsoft.com/office/drawing/2014/main" id="{27C1CB61-C735-4152-9B6F-D30D05230D35}"/>
              </a:ext>
            </a:extLst>
          </p:cNvPr>
          <p:cNvSpPr txBox="1"/>
          <p:nvPr>
            <p:custDataLst>
              <p:tags r:id="rId7"/>
            </p:custDataLst>
          </p:nvPr>
        </p:nvSpPr>
        <p:spPr>
          <a:xfrm>
            <a:off x="1323975" y="6397823"/>
            <a:ext cx="7086600" cy="307777"/>
          </a:xfrm>
          <a:prstGeom prst="rect">
            <a:avLst/>
          </a:prstGeom>
          <a:noFill/>
        </p:spPr>
        <p:txBody>
          <a:bodyPr wrap="square" rtlCol="0">
            <a:spAutoFit/>
          </a:bodyPr>
          <a:lstStyle/>
          <a:p>
            <a:pPr algn="ctr"/>
            <a:r>
              <a:rPr lang="en-US" sz="1400" dirty="0">
                <a:solidFill>
                  <a:prstClr val="white">
                    <a:lumMod val="50000"/>
                  </a:prstClr>
                </a:solidFill>
                <a:latin typeface="Century Gothic"/>
                <a:cs typeface="Century Gothic"/>
              </a:rPr>
              <a:t>Formation des formateur(trice)s au maintien de la </a:t>
            </a:r>
            <a:r>
              <a:rPr lang="en-US" sz="1400" dirty="0" err="1">
                <a:solidFill>
                  <a:prstClr val="white">
                    <a:lumMod val="50000"/>
                  </a:prstClr>
                </a:solidFill>
                <a:latin typeface="Century Gothic"/>
                <a:cs typeface="Century Gothic"/>
              </a:rPr>
              <a:t>paix</a:t>
            </a:r>
            <a:r>
              <a:rPr lang="en-US" sz="1400" dirty="0">
                <a:solidFill>
                  <a:prstClr val="white">
                    <a:lumMod val="50000"/>
                  </a:prstClr>
                </a:solidFill>
                <a:latin typeface="Century Gothic"/>
                <a:cs typeface="Century Gothic"/>
              </a:rPr>
              <a:t>  </a:t>
            </a:r>
          </a:p>
        </p:txBody>
      </p:sp>
    </p:spTree>
    <p:extLst>
      <p:ext uri="{BB962C8B-B14F-4D97-AF65-F5344CB8AC3E}">
        <p14:creationId xmlns:p14="http://schemas.microsoft.com/office/powerpoint/2010/main" val="380743541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4"/>
</p:tagLst>
</file>

<file path=ppt/tags/tag100.xml><?xml version="1.0" encoding="utf-8"?>
<p:tagLst xmlns:a="http://schemas.openxmlformats.org/drawingml/2006/main" xmlns:r="http://schemas.openxmlformats.org/officeDocument/2006/relationships" xmlns:p="http://schemas.openxmlformats.org/presentationml/2006/main">
  <p:tag name="NUM" val="5"/>
</p:tagLst>
</file>

<file path=ppt/tags/tag101.xml><?xml version="1.0" encoding="utf-8"?>
<p:tagLst xmlns:a="http://schemas.openxmlformats.org/drawingml/2006/main" xmlns:r="http://schemas.openxmlformats.org/officeDocument/2006/relationships" xmlns:p="http://schemas.openxmlformats.org/presentationml/2006/main">
  <p:tag name="NUM" val="6"/>
</p:tagLst>
</file>

<file path=ppt/tags/tag102.xml><?xml version="1.0" encoding="utf-8"?>
<p:tagLst xmlns:a="http://schemas.openxmlformats.org/drawingml/2006/main" xmlns:r="http://schemas.openxmlformats.org/officeDocument/2006/relationships" xmlns:p="http://schemas.openxmlformats.org/presentationml/2006/main">
  <p:tag name="NUM" val="7"/>
</p:tagLst>
</file>

<file path=ppt/tags/tag103.xml><?xml version="1.0" encoding="utf-8"?>
<p:tagLst xmlns:a="http://schemas.openxmlformats.org/drawingml/2006/main" xmlns:r="http://schemas.openxmlformats.org/officeDocument/2006/relationships" xmlns:p="http://schemas.openxmlformats.org/presentationml/2006/main">
  <p:tag name="NUM" val="1"/>
</p:tagLst>
</file>

<file path=ppt/tags/tag104.xml><?xml version="1.0" encoding="utf-8"?>
<p:tagLst xmlns:a="http://schemas.openxmlformats.org/drawingml/2006/main" xmlns:r="http://schemas.openxmlformats.org/officeDocument/2006/relationships" xmlns:p="http://schemas.openxmlformats.org/presentationml/2006/main">
  <p:tag name="NUM" val="2"/>
</p:tagLst>
</file>

<file path=ppt/tags/tag105.xml><?xml version="1.0" encoding="utf-8"?>
<p:tagLst xmlns:a="http://schemas.openxmlformats.org/drawingml/2006/main" xmlns:r="http://schemas.openxmlformats.org/officeDocument/2006/relationships" xmlns:p="http://schemas.openxmlformats.org/presentationml/2006/main">
  <p:tag name="NUM" val="3"/>
</p:tagLst>
</file>

<file path=ppt/tags/tag106.xml><?xml version="1.0" encoding="utf-8"?>
<p:tagLst xmlns:a="http://schemas.openxmlformats.org/drawingml/2006/main" xmlns:r="http://schemas.openxmlformats.org/officeDocument/2006/relationships" xmlns:p="http://schemas.openxmlformats.org/presentationml/2006/main">
  <p:tag name="NUM" val="4"/>
</p:tagLst>
</file>

<file path=ppt/tags/tag107.xml><?xml version="1.0" encoding="utf-8"?>
<p:tagLst xmlns:a="http://schemas.openxmlformats.org/drawingml/2006/main" xmlns:r="http://schemas.openxmlformats.org/officeDocument/2006/relationships" xmlns:p="http://schemas.openxmlformats.org/presentationml/2006/main">
  <p:tag name="NUM" val="5"/>
</p:tagLst>
</file>

<file path=ppt/tags/tag108.xml><?xml version="1.0" encoding="utf-8"?>
<p:tagLst xmlns:a="http://schemas.openxmlformats.org/drawingml/2006/main" xmlns:r="http://schemas.openxmlformats.org/officeDocument/2006/relationships" xmlns:p="http://schemas.openxmlformats.org/presentationml/2006/main">
  <p:tag name="NUM" val="6"/>
</p:tagLst>
</file>

<file path=ppt/tags/tag109.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10.xml><?xml version="1.0" encoding="utf-8"?>
<p:tagLst xmlns:a="http://schemas.openxmlformats.org/drawingml/2006/main" xmlns:r="http://schemas.openxmlformats.org/officeDocument/2006/relationships" xmlns:p="http://schemas.openxmlformats.org/presentationml/2006/main">
  <p:tag name="NUM" val="2"/>
</p:tagLst>
</file>

<file path=ppt/tags/tag111.xml><?xml version="1.0" encoding="utf-8"?>
<p:tagLst xmlns:a="http://schemas.openxmlformats.org/drawingml/2006/main" xmlns:r="http://schemas.openxmlformats.org/officeDocument/2006/relationships" xmlns:p="http://schemas.openxmlformats.org/presentationml/2006/main">
  <p:tag name="NUM" val="3"/>
</p:tagLst>
</file>

<file path=ppt/tags/tag112.xml><?xml version="1.0" encoding="utf-8"?>
<p:tagLst xmlns:a="http://schemas.openxmlformats.org/drawingml/2006/main" xmlns:r="http://schemas.openxmlformats.org/officeDocument/2006/relationships" xmlns:p="http://schemas.openxmlformats.org/presentationml/2006/main">
  <p:tag name="NUM" val="4"/>
</p:tagLst>
</file>

<file path=ppt/tags/tag113.xml><?xml version="1.0" encoding="utf-8"?>
<p:tagLst xmlns:a="http://schemas.openxmlformats.org/drawingml/2006/main" xmlns:r="http://schemas.openxmlformats.org/officeDocument/2006/relationships" xmlns:p="http://schemas.openxmlformats.org/presentationml/2006/main">
  <p:tag name="NUM" val="5"/>
</p:tagLst>
</file>

<file path=ppt/tags/tag114.xml><?xml version="1.0" encoding="utf-8"?>
<p:tagLst xmlns:a="http://schemas.openxmlformats.org/drawingml/2006/main" xmlns:r="http://schemas.openxmlformats.org/officeDocument/2006/relationships" xmlns:p="http://schemas.openxmlformats.org/presentationml/2006/main">
  <p:tag name="NUM" val="6"/>
</p:tagLst>
</file>

<file path=ppt/tags/tag115.xml><?xml version="1.0" encoding="utf-8"?>
<p:tagLst xmlns:a="http://schemas.openxmlformats.org/drawingml/2006/main" xmlns:r="http://schemas.openxmlformats.org/officeDocument/2006/relationships" xmlns:p="http://schemas.openxmlformats.org/presentationml/2006/main">
  <p:tag name="NUM" val="1"/>
</p:tagLst>
</file>

<file path=ppt/tags/tag116.xml><?xml version="1.0" encoding="utf-8"?>
<p:tagLst xmlns:a="http://schemas.openxmlformats.org/drawingml/2006/main" xmlns:r="http://schemas.openxmlformats.org/officeDocument/2006/relationships" xmlns:p="http://schemas.openxmlformats.org/presentationml/2006/main">
  <p:tag name="NUM" val="2"/>
</p:tagLst>
</file>

<file path=ppt/tags/tag117.xml><?xml version="1.0" encoding="utf-8"?>
<p:tagLst xmlns:a="http://schemas.openxmlformats.org/drawingml/2006/main" xmlns:r="http://schemas.openxmlformats.org/officeDocument/2006/relationships" xmlns:p="http://schemas.openxmlformats.org/presentationml/2006/main">
  <p:tag name="NUM" val="3"/>
</p:tagLst>
</file>

<file path=ppt/tags/tag118.xml><?xml version="1.0" encoding="utf-8"?>
<p:tagLst xmlns:a="http://schemas.openxmlformats.org/drawingml/2006/main" xmlns:r="http://schemas.openxmlformats.org/officeDocument/2006/relationships" xmlns:p="http://schemas.openxmlformats.org/presentationml/2006/main">
  <p:tag name="NUM" val="4"/>
</p:tagLst>
</file>

<file path=ppt/tags/tag119.xml><?xml version="1.0" encoding="utf-8"?>
<p:tagLst xmlns:a="http://schemas.openxmlformats.org/drawingml/2006/main" xmlns:r="http://schemas.openxmlformats.org/officeDocument/2006/relationships" xmlns:p="http://schemas.openxmlformats.org/presentationml/2006/main">
  <p:tag name="NUM" val="5"/>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20.xml><?xml version="1.0" encoding="utf-8"?>
<p:tagLst xmlns:a="http://schemas.openxmlformats.org/drawingml/2006/main" xmlns:r="http://schemas.openxmlformats.org/officeDocument/2006/relationships" xmlns:p="http://schemas.openxmlformats.org/presentationml/2006/main">
  <p:tag name="NUM" val="6"/>
</p:tagLst>
</file>

<file path=ppt/tags/tag121.xml><?xml version="1.0" encoding="utf-8"?>
<p:tagLst xmlns:a="http://schemas.openxmlformats.org/drawingml/2006/main" xmlns:r="http://schemas.openxmlformats.org/officeDocument/2006/relationships" xmlns:p="http://schemas.openxmlformats.org/presentationml/2006/main">
  <p:tag name="NUM" val="1"/>
</p:tagLst>
</file>

<file path=ppt/tags/tag122.xml><?xml version="1.0" encoding="utf-8"?>
<p:tagLst xmlns:a="http://schemas.openxmlformats.org/drawingml/2006/main" xmlns:r="http://schemas.openxmlformats.org/officeDocument/2006/relationships" xmlns:p="http://schemas.openxmlformats.org/presentationml/2006/main">
  <p:tag name="NUM" val="2"/>
</p:tagLst>
</file>

<file path=ppt/tags/tag123.xml><?xml version="1.0" encoding="utf-8"?>
<p:tagLst xmlns:a="http://schemas.openxmlformats.org/drawingml/2006/main" xmlns:r="http://schemas.openxmlformats.org/officeDocument/2006/relationships" xmlns:p="http://schemas.openxmlformats.org/presentationml/2006/main">
  <p:tag name="NUM" val="3"/>
</p:tagLst>
</file>

<file path=ppt/tags/tag124.xml><?xml version="1.0" encoding="utf-8"?>
<p:tagLst xmlns:a="http://schemas.openxmlformats.org/drawingml/2006/main" xmlns:r="http://schemas.openxmlformats.org/officeDocument/2006/relationships" xmlns:p="http://schemas.openxmlformats.org/presentationml/2006/main">
  <p:tag name="NUM" val="4"/>
</p:tagLst>
</file>

<file path=ppt/tags/tag125.xml><?xml version="1.0" encoding="utf-8"?>
<p:tagLst xmlns:a="http://schemas.openxmlformats.org/drawingml/2006/main" xmlns:r="http://schemas.openxmlformats.org/officeDocument/2006/relationships" xmlns:p="http://schemas.openxmlformats.org/presentationml/2006/main">
  <p:tag name="NUM" val="5"/>
</p:tagLst>
</file>

<file path=ppt/tags/tag126.xml><?xml version="1.0" encoding="utf-8"?>
<p:tagLst xmlns:a="http://schemas.openxmlformats.org/drawingml/2006/main" xmlns:r="http://schemas.openxmlformats.org/officeDocument/2006/relationships" xmlns:p="http://schemas.openxmlformats.org/presentationml/2006/main">
  <p:tag name="NUM" val="6"/>
</p:tagLst>
</file>

<file path=ppt/tags/tag127.xml><?xml version="1.0" encoding="utf-8"?>
<p:tagLst xmlns:a="http://schemas.openxmlformats.org/drawingml/2006/main" xmlns:r="http://schemas.openxmlformats.org/officeDocument/2006/relationships" xmlns:p="http://schemas.openxmlformats.org/presentationml/2006/main">
  <p:tag name="NUM" val="7"/>
</p:tagLst>
</file>

<file path=ppt/tags/tag128.xml><?xml version="1.0" encoding="utf-8"?>
<p:tagLst xmlns:a="http://schemas.openxmlformats.org/drawingml/2006/main" xmlns:r="http://schemas.openxmlformats.org/officeDocument/2006/relationships" xmlns:p="http://schemas.openxmlformats.org/presentationml/2006/main">
  <p:tag name="NUM" val="1"/>
</p:tagLst>
</file>

<file path=ppt/tags/tag129.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3"/>
</p:tagLst>
</file>

<file path=ppt/tags/tag130.xml><?xml version="1.0" encoding="utf-8"?>
<p:tagLst xmlns:a="http://schemas.openxmlformats.org/drawingml/2006/main" xmlns:r="http://schemas.openxmlformats.org/officeDocument/2006/relationships" xmlns:p="http://schemas.openxmlformats.org/presentationml/2006/main">
  <p:tag name="NUM" val="3"/>
</p:tagLst>
</file>

<file path=ppt/tags/tag131.xml><?xml version="1.0" encoding="utf-8"?>
<p:tagLst xmlns:a="http://schemas.openxmlformats.org/drawingml/2006/main" xmlns:r="http://schemas.openxmlformats.org/officeDocument/2006/relationships" xmlns:p="http://schemas.openxmlformats.org/presentationml/2006/main">
  <p:tag name="NUM" val="4"/>
</p:tagLst>
</file>

<file path=ppt/tags/tag132.xml><?xml version="1.0" encoding="utf-8"?>
<p:tagLst xmlns:a="http://schemas.openxmlformats.org/drawingml/2006/main" xmlns:r="http://schemas.openxmlformats.org/officeDocument/2006/relationships" xmlns:p="http://schemas.openxmlformats.org/presentationml/2006/main">
  <p:tag name="NUM" val="5"/>
</p:tagLst>
</file>

<file path=ppt/tags/tag133.xml><?xml version="1.0" encoding="utf-8"?>
<p:tagLst xmlns:a="http://schemas.openxmlformats.org/drawingml/2006/main" xmlns:r="http://schemas.openxmlformats.org/officeDocument/2006/relationships" xmlns:p="http://schemas.openxmlformats.org/presentationml/2006/main">
  <p:tag name="NUM" val="6"/>
</p:tagLst>
</file>

<file path=ppt/tags/tag134.xml><?xml version="1.0" encoding="utf-8"?>
<p:tagLst xmlns:a="http://schemas.openxmlformats.org/drawingml/2006/main" xmlns:r="http://schemas.openxmlformats.org/officeDocument/2006/relationships" xmlns:p="http://schemas.openxmlformats.org/presentationml/2006/main">
  <p:tag name="NUM" val="1"/>
</p:tagLst>
</file>

<file path=ppt/tags/tag135.xml><?xml version="1.0" encoding="utf-8"?>
<p:tagLst xmlns:a="http://schemas.openxmlformats.org/drawingml/2006/main" xmlns:r="http://schemas.openxmlformats.org/officeDocument/2006/relationships" xmlns:p="http://schemas.openxmlformats.org/presentationml/2006/main">
  <p:tag name="NUM" val="2"/>
</p:tagLst>
</file>

<file path=ppt/tags/tag136.xml><?xml version="1.0" encoding="utf-8"?>
<p:tagLst xmlns:a="http://schemas.openxmlformats.org/drawingml/2006/main" xmlns:r="http://schemas.openxmlformats.org/officeDocument/2006/relationships" xmlns:p="http://schemas.openxmlformats.org/presentationml/2006/main">
  <p:tag name="NUM" val="3"/>
</p:tagLst>
</file>

<file path=ppt/tags/tag137.xml><?xml version="1.0" encoding="utf-8"?>
<p:tagLst xmlns:a="http://schemas.openxmlformats.org/drawingml/2006/main" xmlns:r="http://schemas.openxmlformats.org/officeDocument/2006/relationships" xmlns:p="http://schemas.openxmlformats.org/presentationml/2006/main">
  <p:tag name="NUM" val="4"/>
</p:tagLst>
</file>

<file path=ppt/tags/tag138.xml><?xml version="1.0" encoding="utf-8"?>
<p:tagLst xmlns:a="http://schemas.openxmlformats.org/drawingml/2006/main" xmlns:r="http://schemas.openxmlformats.org/officeDocument/2006/relationships" xmlns:p="http://schemas.openxmlformats.org/presentationml/2006/main">
  <p:tag name="NUM" val="5"/>
</p:tagLst>
</file>

<file path=ppt/tags/tag139.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4"/>
</p:tagLst>
</file>

<file path=ppt/tags/tag140.xml><?xml version="1.0" encoding="utf-8"?>
<p:tagLst xmlns:a="http://schemas.openxmlformats.org/drawingml/2006/main" xmlns:r="http://schemas.openxmlformats.org/officeDocument/2006/relationships" xmlns:p="http://schemas.openxmlformats.org/presentationml/2006/main">
  <p:tag name="NUM" val="2"/>
</p:tagLst>
</file>

<file path=ppt/tags/tag141.xml><?xml version="1.0" encoding="utf-8"?>
<p:tagLst xmlns:a="http://schemas.openxmlformats.org/drawingml/2006/main" xmlns:r="http://schemas.openxmlformats.org/officeDocument/2006/relationships" xmlns:p="http://schemas.openxmlformats.org/presentationml/2006/main">
  <p:tag name="NUM" val="3"/>
</p:tagLst>
</file>

<file path=ppt/tags/tag142.xml><?xml version="1.0" encoding="utf-8"?>
<p:tagLst xmlns:a="http://schemas.openxmlformats.org/drawingml/2006/main" xmlns:r="http://schemas.openxmlformats.org/officeDocument/2006/relationships" xmlns:p="http://schemas.openxmlformats.org/presentationml/2006/main">
  <p:tag name="NUM" val="4"/>
</p:tagLst>
</file>

<file path=ppt/tags/tag143.xml><?xml version="1.0" encoding="utf-8"?>
<p:tagLst xmlns:a="http://schemas.openxmlformats.org/drawingml/2006/main" xmlns:r="http://schemas.openxmlformats.org/officeDocument/2006/relationships" xmlns:p="http://schemas.openxmlformats.org/presentationml/2006/main">
  <p:tag name="NUM" val="5"/>
</p:tagLst>
</file>

<file path=ppt/tags/tag144.xml><?xml version="1.0" encoding="utf-8"?>
<p:tagLst xmlns:a="http://schemas.openxmlformats.org/drawingml/2006/main" xmlns:r="http://schemas.openxmlformats.org/officeDocument/2006/relationships" xmlns:p="http://schemas.openxmlformats.org/presentationml/2006/main">
  <p:tag name="NUM" val="6"/>
</p:tagLst>
</file>

<file path=ppt/tags/tag145.xml><?xml version="1.0" encoding="utf-8"?>
<p:tagLst xmlns:a="http://schemas.openxmlformats.org/drawingml/2006/main" xmlns:r="http://schemas.openxmlformats.org/officeDocument/2006/relationships" xmlns:p="http://schemas.openxmlformats.org/presentationml/2006/main">
  <p:tag name="NUM" val="7"/>
</p:tagLst>
</file>

<file path=ppt/tags/tag146.xml><?xml version="1.0" encoding="utf-8"?>
<p:tagLst xmlns:a="http://schemas.openxmlformats.org/drawingml/2006/main" xmlns:r="http://schemas.openxmlformats.org/officeDocument/2006/relationships" xmlns:p="http://schemas.openxmlformats.org/presentationml/2006/main">
  <p:tag name="NUM" val="1"/>
</p:tagLst>
</file>

<file path=ppt/tags/tag147.xml><?xml version="1.0" encoding="utf-8"?>
<p:tagLst xmlns:a="http://schemas.openxmlformats.org/drawingml/2006/main" xmlns:r="http://schemas.openxmlformats.org/officeDocument/2006/relationships" xmlns:p="http://schemas.openxmlformats.org/presentationml/2006/main">
  <p:tag name="NUM" val="2"/>
</p:tagLst>
</file>

<file path=ppt/tags/tag148.xml><?xml version="1.0" encoding="utf-8"?>
<p:tagLst xmlns:a="http://schemas.openxmlformats.org/drawingml/2006/main" xmlns:r="http://schemas.openxmlformats.org/officeDocument/2006/relationships" xmlns:p="http://schemas.openxmlformats.org/presentationml/2006/main">
  <p:tag name="NUM" val="3"/>
</p:tagLst>
</file>

<file path=ppt/tags/tag149.xml><?xml version="1.0" encoding="utf-8"?>
<p:tagLst xmlns:a="http://schemas.openxmlformats.org/drawingml/2006/main" xmlns:r="http://schemas.openxmlformats.org/officeDocument/2006/relationships" xmlns:p="http://schemas.openxmlformats.org/presentationml/2006/main">
  <p:tag name="NUM" val="4"/>
</p:tagLst>
</file>

<file path=ppt/tags/tag15.xml><?xml version="1.0" encoding="utf-8"?>
<p:tagLst xmlns:a="http://schemas.openxmlformats.org/drawingml/2006/main" xmlns:r="http://schemas.openxmlformats.org/officeDocument/2006/relationships" xmlns:p="http://schemas.openxmlformats.org/presentationml/2006/main">
  <p:tag name="NUM" val="5"/>
</p:tagLst>
</file>

<file path=ppt/tags/tag150.xml><?xml version="1.0" encoding="utf-8"?>
<p:tagLst xmlns:a="http://schemas.openxmlformats.org/drawingml/2006/main" xmlns:r="http://schemas.openxmlformats.org/officeDocument/2006/relationships" xmlns:p="http://schemas.openxmlformats.org/presentationml/2006/main">
  <p:tag name="NUM" val="5"/>
</p:tagLst>
</file>

<file path=ppt/tags/tag151.xml><?xml version="1.0" encoding="utf-8"?>
<p:tagLst xmlns:a="http://schemas.openxmlformats.org/drawingml/2006/main" xmlns:r="http://schemas.openxmlformats.org/officeDocument/2006/relationships" xmlns:p="http://schemas.openxmlformats.org/presentationml/2006/main">
  <p:tag name="NUM" val="6"/>
</p:tagLst>
</file>

<file path=ppt/tags/tag152.xml><?xml version="1.0" encoding="utf-8"?>
<p:tagLst xmlns:a="http://schemas.openxmlformats.org/drawingml/2006/main" xmlns:r="http://schemas.openxmlformats.org/officeDocument/2006/relationships" xmlns:p="http://schemas.openxmlformats.org/presentationml/2006/main">
  <p:tag name="NUM" val="1"/>
</p:tagLst>
</file>

<file path=ppt/tags/tag153.xml><?xml version="1.0" encoding="utf-8"?>
<p:tagLst xmlns:a="http://schemas.openxmlformats.org/drawingml/2006/main" xmlns:r="http://schemas.openxmlformats.org/officeDocument/2006/relationships" xmlns:p="http://schemas.openxmlformats.org/presentationml/2006/main">
  <p:tag name="NUM" val="2"/>
</p:tagLst>
</file>

<file path=ppt/tags/tag154.xml><?xml version="1.0" encoding="utf-8"?>
<p:tagLst xmlns:a="http://schemas.openxmlformats.org/drawingml/2006/main" xmlns:r="http://schemas.openxmlformats.org/officeDocument/2006/relationships" xmlns:p="http://schemas.openxmlformats.org/presentationml/2006/main">
  <p:tag name="NUM" val="3"/>
</p:tagLst>
</file>

<file path=ppt/tags/tag155.xml><?xml version="1.0" encoding="utf-8"?>
<p:tagLst xmlns:a="http://schemas.openxmlformats.org/drawingml/2006/main" xmlns:r="http://schemas.openxmlformats.org/officeDocument/2006/relationships" xmlns:p="http://schemas.openxmlformats.org/presentationml/2006/main">
  <p:tag name="NUM" val="4"/>
</p:tagLst>
</file>

<file path=ppt/tags/tag156.xml><?xml version="1.0" encoding="utf-8"?>
<p:tagLst xmlns:a="http://schemas.openxmlformats.org/drawingml/2006/main" xmlns:r="http://schemas.openxmlformats.org/officeDocument/2006/relationships" xmlns:p="http://schemas.openxmlformats.org/presentationml/2006/main">
  <p:tag name="NUM" val="5"/>
</p:tagLst>
</file>

<file path=ppt/tags/tag157.xml><?xml version="1.0" encoding="utf-8"?>
<p:tagLst xmlns:a="http://schemas.openxmlformats.org/drawingml/2006/main" xmlns:r="http://schemas.openxmlformats.org/officeDocument/2006/relationships" xmlns:p="http://schemas.openxmlformats.org/presentationml/2006/main">
  <p:tag name="NUM" val="6"/>
</p:tagLst>
</file>

<file path=ppt/tags/tag158.xml><?xml version="1.0" encoding="utf-8"?>
<p:tagLst xmlns:a="http://schemas.openxmlformats.org/drawingml/2006/main" xmlns:r="http://schemas.openxmlformats.org/officeDocument/2006/relationships" xmlns:p="http://schemas.openxmlformats.org/presentationml/2006/main">
  <p:tag name="NUM" val="7"/>
</p:tagLst>
</file>

<file path=ppt/tags/tag159.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60.xml><?xml version="1.0" encoding="utf-8"?>
<p:tagLst xmlns:a="http://schemas.openxmlformats.org/drawingml/2006/main" xmlns:r="http://schemas.openxmlformats.org/officeDocument/2006/relationships" xmlns:p="http://schemas.openxmlformats.org/presentationml/2006/main">
  <p:tag name="NUM" val="2"/>
</p:tagLst>
</file>

<file path=ppt/tags/tag161.xml><?xml version="1.0" encoding="utf-8"?>
<p:tagLst xmlns:a="http://schemas.openxmlformats.org/drawingml/2006/main" xmlns:r="http://schemas.openxmlformats.org/officeDocument/2006/relationships" xmlns:p="http://schemas.openxmlformats.org/presentationml/2006/main">
  <p:tag name="NUM" val="3"/>
</p:tagLst>
</file>

<file path=ppt/tags/tag162.xml><?xml version="1.0" encoding="utf-8"?>
<p:tagLst xmlns:a="http://schemas.openxmlformats.org/drawingml/2006/main" xmlns:r="http://schemas.openxmlformats.org/officeDocument/2006/relationships" xmlns:p="http://schemas.openxmlformats.org/presentationml/2006/main">
  <p:tag name="NUM" val="4"/>
</p:tagLst>
</file>

<file path=ppt/tags/tag163.xml><?xml version="1.0" encoding="utf-8"?>
<p:tagLst xmlns:a="http://schemas.openxmlformats.org/drawingml/2006/main" xmlns:r="http://schemas.openxmlformats.org/officeDocument/2006/relationships" xmlns:p="http://schemas.openxmlformats.org/presentationml/2006/main">
  <p:tag name="NUM" val="5"/>
</p:tagLst>
</file>

<file path=ppt/tags/tag164.xml><?xml version="1.0" encoding="utf-8"?>
<p:tagLst xmlns:a="http://schemas.openxmlformats.org/drawingml/2006/main" xmlns:r="http://schemas.openxmlformats.org/officeDocument/2006/relationships" xmlns:p="http://schemas.openxmlformats.org/presentationml/2006/main">
  <p:tag name="NUM" val="6"/>
</p:tagLst>
</file>

<file path=ppt/tags/tag165.xml><?xml version="1.0" encoding="utf-8"?>
<p:tagLst xmlns:a="http://schemas.openxmlformats.org/drawingml/2006/main" xmlns:r="http://schemas.openxmlformats.org/officeDocument/2006/relationships" xmlns:p="http://schemas.openxmlformats.org/presentationml/2006/main">
  <p:tag name="NUM" val="7"/>
</p:tagLst>
</file>

<file path=ppt/tags/tag166.xml><?xml version="1.0" encoding="utf-8"?>
<p:tagLst xmlns:a="http://schemas.openxmlformats.org/drawingml/2006/main" xmlns:r="http://schemas.openxmlformats.org/officeDocument/2006/relationships" xmlns:p="http://schemas.openxmlformats.org/presentationml/2006/main">
  <p:tag name="NUM" val="8"/>
</p:tagLst>
</file>

<file path=ppt/tags/tag167.xml><?xml version="1.0" encoding="utf-8"?>
<p:tagLst xmlns:a="http://schemas.openxmlformats.org/drawingml/2006/main" xmlns:r="http://schemas.openxmlformats.org/officeDocument/2006/relationships" xmlns:p="http://schemas.openxmlformats.org/presentationml/2006/main">
  <p:tag name="NUM" val="1"/>
</p:tagLst>
</file>

<file path=ppt/tags/tag168.xml><?xml version="1.0" encoding="utf-8"?>
<p:tagLst xmlns:a="http://schemas.openxmlformats.org/drawingml/2006/main" xmlns:r="http://schemas.openxmlformats.org/officeDocument/2006/relationships" xmlns:p="http://schemas.openxmlformats.org/presentationml/2006/main">
  <p:tag name="NUM" val="2"/>
</p:tagLst>
</file>

<file path=ppt/tags/tag169.xml><?xml version="1.0" encoding="utf-8"?>
<p:tagLst xmlns:a="http://schemas.openxmlformats.org/drawingml/2006/main" xmlns:r="http://schemas.openxmlformats.org/officeDocument/2006/relationships" xmlns:p="http://schemas.openxmlformats.org/presentationml/2006/main">
  <p:tag name="NUM" val="3"/>
</p:tagLst>
</file>

<file path=ppt/tags/tag17.xml><?xml version="1.0" encoding="utf-8"?>
<p:tagLst xmlns:a="http://schemas.openxmlformats.org/drawingml/2006/main" xmlns:r="http://schemas.openxmlformats.org/officeDocument/2006/relationships" xmlns:p="http://schemas.openxmlformats.org/presentationml/2006/main">
  <p:tag name="NUM" val="2"/>
</p:tagLst>
</file>

<file path=ppt/tags/tag170.xml><?xml version="1.0" encoding="utf-8"?>
<p:tagLst xmlns:a="http://schemas.openxmlformats.org/drawingml/2006/main" xmlns:r="http://schemas.openxmlformats.org/officeDocument/2006/relationships" xmlns:p="http://schemas.openxmlformats.org/presentationml/2006/main">
  <p:tag name="NUM" val="4"/>
</p:tagLst>
</file>

<file path=ppt/tags/tag171.xml><?xml version="1.0" encoding="utf-8"?>
<p:tagLst xmlns:a="http://schemas.openxmlformats.org/drawingml/2006/main" xmlns:r="http://schemas.openxmlformats.org/officeDocument/2006/relationships" xmlns:p="http://schemas.openxmlformats.org/presentationml/2006/main">
  <p:tag name="NUM" val="5"/>
</p:tagLst>
</file>

<file path=ppt/tags/tag172.xml><?xml version="1.0" encoding="utf-8"?>
<p:tagLst xmlns:a="http://schemas.openxmlformats.org/drawingml/2006/main" xmlns:r="http://schemas.openxmlformats.org/officeDocument/2006/relationships" xmlns:p="http://schemas.openxmlformats.org/presentationml/2006/main">
  <p:tag name="NUM" val="6"/>
</p:tagLst>
</file>

<file path=ppt/tags/tag173.xml><?xml version="1.0" encoding="utf-8"?>
<p:tagLst xmlns:a="http://schemas.openxmlformats.org/drawingml/2006/main" xmlns:r="http://schemas.openxmlformats.org/officeDocument/2006/relationships" xmlns:p="http://schemas.openxmlformats.org/presentationml/2006/main">
  <p:tag name="NUM" val="1"/>
</p:tagLst>
</file>

<file path=ppt/tags/tag174.xml><?xml version="1.0" encoding="utf-8"?>
<p:tagLst xmlns:a="http://schemas.openxmlformats.org/drawingml/2006/main" xmlns:r="http://schemas.openxmlformats.org/officeDocument/2006/relationships" xmlns:p="http://schemas.openxmlformats.org/presentationml/2006/main">
  <p:tag name="NUM" val="2"/>
</p:tagLst>
</file>

<file path=ppt/tags/tag175.xml><?xml version="1.0" encoding="utf-8"?>
<p:tagLst xmlns:a="http://schemas.openxmlformats.org/drawingml/2006/main" xmlns:r="http://schemas.openxmlformats.org/officeDocument/2006/relationships" xmlns:p="http://schemas.openxmlformats.org/presentationml/2006/main">
  <p:tag name="NUM" val="3"/>
</p:tagLst>
</file>

<file path=ppt/tags/tag176.xml><?xml version="1.0" encoding="utf-8"?>
<p:tagLst xmlns:a="http://schemas.openxmlformats.org/drawingml/2006/main" xmlns:r="http://schemas.openxmlformats.org/officeDocument/2006/relationships" xmlns:p="http://schemas.openxmlformats.org/presentationml/2006/main">
  <p:tag name="NUM" val="4"/>
</p:tagLst>
</file>

<file path=ppt/tags/tag177.xml><?xml version="1.0" encoding="utf-8"?>
<p:tagLst xmlns:a="http://schemas.openxmlformats.org/drawingml/2006/main" xmlns:r="http://schemas.openxmlformats.org/officeDocument/2006/relationships" xmlns:p="http://schemas.openxmlformats.org/presentationml/2006/main">
  <p:tag name="NUM" val="5"/>
</p:tagLst>
</file>

<file path=ppt/tags/tag178.xml><?xml version="1.0" encoding="utf-8"?>
<p:tagLst xmlns:a="http://schemas.openxmlformats.org/drawingml/2006/main" xmlns:r="http://schemas.openxmlformats.org/officeDocument/2006/relationships" xmlns:p="http://schemas.openxmlformats.org/presentationml/2006/main">
  <p:tag name="NUM" val="6"/>
</p:tagLst>
</file>

<file path=ppt/tags/tag179.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3"/>
</p:tagLst>
</file>

<file path=ppt/tags/tag180.xml><?xml version="1.0" encoding="utf-8"?>
<p:tagLst xmlns:a="http://schemas.openxmlformats.org/drawingml/2006/main" xmlns:r="http://schemas.openxmlformats.org/officeDocument/2006/relationships" xmlns:p="http://schemas.openxmlformats.org/presentationml/2006/main">
  <p:tag name="NUM" val="2"/>
</p:tagLst>
</file>

<file path=ppt/tags/tag181.xml><?xml version="1.0" encoding="utf-8"?>
<p:tagLst xmlns:a="http://schemas.openxmlformats.org/drawingml/2006/main" xmlns:r="http://schemas.openxmlformats.org/officeDocument/2006/relationships" xmlns:p="http://schemas.openxmlformats.org/presentationml/2006/main">
  <p:tag name="NUM" val="3"/>
</p:tagLst>
</file>

<file path=ppt/tags/tag182.xml><?xml version="1.0" encoding="utf-8"?>
<p:tagLst xmlns:a="http://schemas.openxmlformats.org/drawingml/2006/main" xmlns:r="http://schemas.openxmlformats.org/officeDocument/2006/relationships" xmlns:p="http://schemas.openxmlformats.org/presentationml/2006/main">
  <p:tag name="NUM" val="4"/>
</p:tagLst>
</file>

<file path=ppt/tags/tag183.xml><?xml version="1.0" encoding="utf-8"?>
<p:tagLst xmlns:a="http://schemas.openxmlformats.org/drawingml/2006/main" xmlns:r="http://schemas.openxmlformats.org/officeDocument/2006/relationships" xmlns:p="http://schemas.openxmlformats.org/presentationml/2006/main">
  <p:tag name="NUM" val="5"/>
</p:tagLst>
</file>

<file path=ppt/tags/tag184.xml><?xml version="1.0" encoding="utf-8"?>
<p:tagLst xmlns:a="http://schemas.openxmlformats.org/drawingml/2006/main" xmlns:r="http://schemas.openxmlformats.org/officeDocument/2006/relationships" xmlns:p="http://schemas.openxmlformats.org/presentationml/2006/main">
  <p:tag name="NUM" val="6"/>
</p:tagLst>
</file>

<file path=ppt/tags/tag185.xml><?xml version="1.0" encoding="utf-8"?>
<p:tagLst xmlns:a="http://schemas.openxmlformats.org/drawingml/2006/main" xmlns:r="http://schemas.openxmlformats.org/officeDocument/2006/relationships" xmlns:p="http://schemas.openxmlformats.org/presentationml/2006/main">
  <p:tag name="NUM" val="1"/>
</p:tagLst>
</file>

<file path=ppt/tags/tag186.xml><?xml version="1.0" encoding="utf-8"?>
<p:tagLst xmlns:a="http://schemas.openxmlformats.org/drawingml/2006/main" xmlns:r="http://schemas.openxmlformats.org/officeDocument/2006/relationships" xmlns:p="http://schemas.openxmlformats.org/presentationml/2006/main">
  <p:tag name="NUM" val="2"/>
</p:tagLst>
</file>

<file path=ppt/tags/tag187.xml><?xml version="1.0" encoding="utf-8"?>
<p:tagLst xmlns:a="http://schemas.openxmlformats.org/drawingml/2006/main" xmlns:r="http://schemas.openxmlformats.org/officeDocument/2006/relationships" xmlns:p="http://schemas.openxmlformats.org/presentationml/2006/main">
  <p:tag name="NUM" val="3"/>
</p:tagLst>
</file>

<file path=ppt/tags/tag188.xml><?xml version="1.0" encoding="utf-8"?>
<p:tagLst xmlns:a="http://schemas.openxmlformats.org/drawingml/2006/main" xmlns:r="http://schemas.openxmlformats.org/officeDocument/2006/relationships" xmlns:p="http://schemas.openxmlformats.org/presentationml/2006/main">
  <p:tag name="NUM" val="4"/>
</p:tagLst>
</file>

<file path=ppt/tags/tag189.xml><?xml version="1.0" encoding="utf-8"?>
<p:tagLst xmlns:a="http://schemas.openxmlformats.org/drawingml/2006/main" xmlns:r="http://schemas.openxmlformats.org/officeDocument/2006/relationships" xmlns:p="http://schemas.openxmlformats.org/presentationml/2006/main">
  <p:tag name="NUM" val="5"/>
</p:tagLst>
</file>

<file path=ppt/tags/tag19.xml><?xml version="1.0" encoding="utf-8"?>
<p:tagLst xmlns:a="http://schemas.openxmlformats.org/drawingml/2006/main" xmlns:r="http://schemas.openxmlformats.org/officeDocument/2006/relationships" xmlns:p="http://schemas.openxmlformats.org/presentationml/2006/main">
  <p:tag name="NUM" val="4"/>
</p:tagLst>
</file>

<file path=ppt/tags/tag190.xml><?xml version="1.0" encoding="utf-8"?>
<p:tagLst xmlns:a="http://schemas.openxmlformats.org/drawingml/2006/main" xmlns:r="http://schemas.openxmlformats.org/officeDocument/2006/relationships" xmlns:p="http://schemas.openxmlformats.org/presentationml/2006/main">
  <p:tag name="NUM" val="6"/>
</p:tagLst>
</file>

<file path=ppt/tags/tag191.xml><?xml version="1.0" encoding="utf-8"?>
<p:tagLst xmlns:a="http://schemas.openxmlformats.org/drawingml/2006/main" xmlns:r="http://schemas.openxmlformats.org/officeDocument/2006/relationships" xmlns:p="http://schemas.openxmlformats.org/presentationml/2006/main">
  <p:tag name="NUM" val="1"/>
</p:tagLst>
</file>

<file path=ppt/tags/tag192.xml><?xml version="1.0" encoding="utf-8"?>
<p:tagLst xmlns:a="http://schemas.openxmlformats.org/drawingml/2006/main" xmlns:r="http://schemas.openxmlformats.org/officeDocument/2006/relationships" xmlns:p="http://schemas.openxmlformats.org/presentationml/2006/main">
  <p:tag name="NUM" val="2"/>
</p:tagLst>
</file>

<file path=ppt/tags/tag193.xml><?xml version="1.0" encoding="utf-8"?>
<p:tagLst xmlns:a="http://schemas.openxmlformats.org/drawingml/2006/main" xmlns:r="http://schemas.openxmlformats.org/officeDocument/2006/relationships" xmlns:p="http://schemas.openxmlformats.org/presentationml/2006/main">
  <p:tag name="NUM" val="3"/>
</p:tagLst>
</file>

<file path=ppt/tags/tag194.xml><?xml version="1.0" encoding="utf-8"?>
<p:tagLst xmlns:a="http://schemas.openxmlformats.org/drawingml/2006/main" xmlns:r="http://schemas.openxmlformats.org/officeDocument/2006/relationships" xmlns:p="http://schemas.openxmlformats.org/presentationml/2006/main">
  <p:tag name="NUM" val="4"/>
</p:tagLst>
</file>

<file path=ppt/tags/tag195.xml><?xml version="1.0" encoding="utf-8"?>
<p:tagLst xmlns:a="http://schemas.openxmlformats.org/drawingml/2006/main" xmlns:r="http://schemas.openxmlformats.org/officeDocument/2006/relationships" xmlns:p="http://schemas.openxmlformats.org/presentationml/2006/main">
  <p:tag name="NUM" val="5"/>
</p:tagLst>
</file>

<file path=ppt/tags/tag196.xml><?xml version="1.0" encoding="utf-8"?>
<p:tagLst xmlns:a="http://schemas.openxmlformats.org/drawingml/2006/main" xmlns:r="http://schemas.openxmlformats.org/officeDocument/2006/relationships" xmlns:p="http://schemas.openxmlformats.org/presentationml/2006/main">
  <p:tag name="NUM" val="6"/>
</p:tagLst>
</file>

<file path=ppt/tags/tag197.xml><?xml version="1.0" encoding="utf-8"?>
<p:tagLst xmlns:a="http://schemas.openxmlformats.org/drawingml/2006/main" xmlns:r="http://schemas.openxmlformats.org/officeDocument/2006/relationships" xmlns:p="http://schemas.openxmlformats.org/presentationml/2006/main">
  <p:tag name="NUM" val="1"/>
</p:tagLst>
</file>

<file path=ppt/tags/tag198.xml><?xml version="1.0" encoding="utf-8"?>
<p:tagLst xmlns:a="http://schemas.openxmlformats.org/drawingml/2006/main" xmlns:r="http://schemas.openxmlformats.org/officeDocument/2006/relationships" xmlns:p="http://schemas.openxmlformats.org/presentationml/2006/main">
  <p:tag name="NUM" val="2"/>
</p:tagLst>
</file>

<file path=ppt/tags/tag199.xml><?xml version="1.0" encoding="utf-8"?>
<p:tagLst xmlns:a="http://schemas.openxmlformats.org/drawingml/2006/main" xmlns:r="http://schemas.openxmlformats.org/officeDocument/2006/relationships" xmlns:p="http://schemas.openxmlformats.org/presentationml/2006/main">
  <p:tag name="NUM" val="3"/>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5"/>
</p:tagLst>
</file>

<file path=ppt/tags/tag200.xml><?xml version="1.0" encoding="utf-8"?>
<p:tagLst xmlns:a="http://schemas.openxmlformats.org/drawingml/2006/main" xmlns:r="http://schemas.openxmlformats.org/officeDocument/2006/relationships" xmlns:p="http://schemas.openxmlformats.org/presentationml/2006/main">
  <p:tag name="NUM" val="4"/>
</p:tagLst>
</file>

<file path=ppt/tags/tag201.xml><?xml version="1.0" encoding="utf-8"?>
<p:tagLst xmlns:a="http://schemas.openxmlformats.org/drawingml/2006/main" xmlns:r="http://schemas.openxmlformats.org/officeDocument/2006/relationships" xmlns:p="http://schemas.openxmlformats.org/presentationml/2006/main">
  <p:tag name="NUM" val="5"/>
</p:tagLst>
</file>

<file path=ppt/tags/tag202.xml><?xml version="1.0" encoding="utf-8"?>
<p:tagLst xmlns:a="http://schemas.openxmlformats.org/drawingml/2006/main" xmlns:r="http://schemas.openxmlformats.org/officeDocument/2006/relationships" xmlns:p="http://schemas.openxmlformats.org/presentationml/2006/main">
  <p:tag name="NUM" val="6"/>
</p:tagLst>
</file>

<file path=ppt/tags/tag203.xml><?xml version="1.0" encoding="utf-8"?>
<p:tagLst xmlns:a="http://schemas.openxmlformats.org/drawingml/2006/main" xmlns:r="http://schemas.openxmlformats.org/officeDocument/2006/relationships" xmlns:p="http://schemas.openxmlformats.org/presentationml/2006/main">
  <p:tag name="NUM" val="1"/>
</p:tagLst>
</file>

<file path=ppt/tags/tag204.xml><?xml version="1.0" encoding="utf-8"?>
<p:tagLst xmlns:a="http://schemas.openxmlformats.org/drawingml/2006/main" xmlns:r="http://schemas.openxmlformats.org/officeDocument/2006/relationships" xmlns:p="http://schemas.openxmlformats.org/presentationml/2006/main">
  <p:tag name="NUM" val="2"/>
</p:tagLst>
</file>

<file path=ppt/tags/tag205.xml><?xml version="1.0" encoding="utf-8"?>
<p:tagLst xmlns:a="http://schemas.openxmlformats.org/drawingml/2006/main" xmlns:r="http://schemas.openxmlformats.org/officeDocument/2006/relationships" xmlns:p="http://schemas.openxmlformats.org/presentationml/2006/main">
  <p:tag name="NUM" val="3"/>
</p:tagLst>
</file>

<file path=ppt/tags/tag206.xml><?xml version="1.0" encoding="utf-8"?>
<p:tagLst xmlns:a="http://schemas.openxmlformats.org/drawingml/2006/main" xmlns:r="http://schemas.openxmlformats.org/officeDocument/2006/relationships" xmlns:p="http://schemas.openxmlformats.org/presentationml/2006/main">
  <p:tag name="NUM" val="4"/>
</p:tagLst>
</file>

<file path=ppt/tags/tag207.xml><?xml version="1.0" encoding="utf-8"?>
<p:tagLst xmlns:a="http://schemas.openxmlformats.org/drawingml/2006/main" xmlns:r="http://schemas.openxmlformats.org/officeDocument/2006/relationships" xmlns:p="http://schemas.openxmlformats.org/presentationml/2006/main">
  <p:tag name="NUM" val="5"/>
</p:tagLst>
</file>

<file path=ppt/tags/tag208.xml><?xml version="1.0" encoding="utf-8"?>
<p:tagLst xmlns:a="http://schemas.openxmlformats.org/drawingml/2006/main" xmlns:r="http://schemas.openxmlformats.org/officeDocument/2006/relationships" xmlns:p="http://schemas.openxmlformats.org/presentationml/2006/main">
  <p:tag name="NUM" val="6"/>
</p:tagLst>
</file>

<file path=ppt/tags/tag209.xml><?xml version="1.0" encoding="utf-8"?>
<p:tagLst xmlns:a="http://schemas.openxmlformats.org/drawingml/2006/main" xmlns:r="http://schemas.openxmlformats.org/officeDocument/2006/relationships" xmlns:p="http://schemas.openxmlformats.org/presentationml/2006/main">
  <p:tag name="NUM" val="1"/>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10.xml><?xml version="1.0" encoding="utf-8"?>
<p:tagLst xmlns:a="http://schemas.openxmlformats.org/drawingml/2006/main" xmlns:r="http://schemas.openxmlformats.org/officeDocument/2006/relationships" xmlns:p="http://schemas.openxmlformats.org/presentationml/2006/main">
  <p:tag name="NUM" val="2"/>
</p:tagLst>
</file>

<file path=ppt/tags/tag211.xml><?xml version="1.0" encoding="utf-8"?>
<p:tagLst xmlns:a="http://schemas.openxmlformats.org/drawingml/2006/main" xmlns:r="http://schemas.openxmlformats.org/officeDocument/2006/relationships" xmlns:p="http://schemas.openxmlformats.org/presentationml/2006/main">
  <p:tag name="NUM" val="3"/>
</p:tagLst>
</file>

<file path=ppt/tags/tag212.xml><?xml version="1.0" encoding="utf-8"?>
<p:tagLst xmlns:a="http://schemas.openxmlformats.org/drawingml/2006/main" xmlns:r="http://schemas.openxmlformats.org/officeDocument/2006/relationships" xmlns:p="http://schemas.openxmlformats.org/presentationml/2006/main">
  <p:tag name="NUM" val="4"/>
</p:tagLst>
</file>

<file path=ppt/tags/tag213.xml><?xml version="1.0" encoding="utf-8"?>
<p:tagLst xmlns:a="http://schemas.openxmlformats.org/drawingml/2006/main" xmlns:r="http://schemas.openxmlformats.org/officeDocument/2006/relationships" xmlns:p="http://schemas.openxmlformats.org/presentationml/2006/main">
  <p:tag name="NUM" val="5"/>
</p:tagLst>
</file>

<file path=ppt/tags/tag214.xml><?xml version="1.0" encoding="utf-8"?>
<p:tagLst xmlns:a="http://schemas.openxmlformats.org/drawingml/2006/main" xmlns:r="http://schemas.openxmlformats.org/officeDocument/2006/relationships" xmlns:p="http://schemas.openxmlformats.org/presentationml/2006/main">
  <p:tag name="NUM" val="1"/>
</p:tagLst>
</file>

<file path=ppt/tags/tag215.xml><?xml version="1.0" encoding="utf-8"?>
<p:tagLst xmlns:a="http://schemas.openxmlformats.org/drawingml/2006/main" xmlns:r="http://schemas.openxmlformats.org/officeDocument/2006/relationships" xmlns:p="http://schemas.openxmlformats.org/presentationml/2006/main">
  <p:tag name="NUM" val="2"/>
</p:tagLst>
</file>

<file path=ppt/tags/tag216.xml><?xml version="1.0" encoding="utf-8"?>
<p:tagLst xmlns:a="http://schemas.openxmlformats.org/drawingml/2006/main" xmlns:r="http://schemas.openxmlformats.org/officeDocument/2006/relationships" xmlns:p="http://schemas.openxmlformats.org/presentationml/2006/main">
  <p:tag name="NUM" val="3"/>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3"/>
</p:tagLst>
</file>

<file path=ppt/tags/tag24.xml><?xml version="1.0" encoding="utf-8"?>
<p:tagLst xmlns:a="http://schemas.openxmlformats.org/drawingml/2006/main" xmlns:r="http://schemas.openxmlformats.org/officeDocument/2006/relationships" xmlns:p="http://schemas.openxmlformats.org/presentationml/2006/main">
  <p:tag name="NUM" val="4"/>
</p:tagLst>
</file>

<file path=ppt/tags/tag25.xml><?xml version="1.0" encoding="utf-8"?>
<p:tagLst xmlns:a="http://schemas.openxmlformats.org/drawingml/2006/main" xmlns:r="http://schemas.openxmlformats.org/officeDocument/2006/relationships" xmlns:p="http://schemas.openxmlformats.org/presentationml/2006/main">
  <p:tag name="NUM" val="5"/>
</p:tagLst>
</file>

<file path=ppt/tags/tag26.xml><?xml version="1.0" encoding="utf-8"?>
<p:tagLst xmlns:a="http://schemas.openxmlformats.org/drawingml/2006/main" xmlns:r="http://schemas.openxmlformats.org/officeDocument/2006/relationships" xmlns:p="http://schemas.openxmlformats.org/presentationml/2006/main">
  <p:tag name="NUM" val="6"/>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8.xml><?xml version="1.0" encoding="utf-8"?>
<p:tagLst xmlns:a="http://schemas.openxmlformats.org/drawingml/2006/main" xmlns:r="http://schemas.openxmlformats.org/officeDocument/2006/relationships" xmlns:p="http://schemas.openxmlformats.org/presentationml/2006/main">
  <p:tag name="NUM" val="2"/>
</p:tagLst>
</file>

<file path=ppt/tags/tag29.xml><?xml version="1.0" encoding="utf-8"?>
<p:tagLst xmlns:a="http://schemas.openxmlformats.org/drawingml/2006/main" xmlns:r="http://schemas.openxmlformats.org/officeDocument/2006/relationships" xmlns:p="http://schemas.openxmlformats.org/presentationml/2006/main">
  <p:tag name="NUM" val="3"/>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30.xml><?xml version="1.0" encoding="utf-8"?>
<p:tagLst xmlns:a="http://schemas.openxmlformats.org/drawingml/2006/main" xmlns:r="http://schemas.openxmlformats.org/officeDocument/2006/relationships" xmlns:p="http://schemas.openxmlformats.org/presentationml/2006/main">
  <p:tag name="NUM" val="4"/>
</p:tagLst>
</file>

<file path=ppt/tags/tag31.xml><?xml version="1.0" encoding="utf-8"?>
<p:tagLst xmlns:a="http://schemas.openxmlformats.org/drawingml/2006/main" xmlns:r="http://schemas.openxmlformats.org/officeDocument/2006/relationships" xmlns:p="http://schemas.openxmlformats.org/presentationml/2006/main">
  <p:tag name="NUM" val="5"/>
</p:tagLst>
</file>

<file path=ppt/tags/tag32.xml><?xml version="1.0" encoding="utf-8"?>
<p:tagLst xmlns:a="http://schemas.openxmlformats.org/drawingml/2006/main" xmlns:r="http://schemas.openxmlformats.org/officeDocument/2006/relationships" xmlns:p="http://schemas.openxmlformats.org/presentationml/2006/main">
  <p:tag name="NUM" val="6"/>
</p:tagLst>
</file>

<file path=ppt/tags/tag33.xml><?xml version="1.0" encoding="utf-8"?>
<p:tagLst xmlns:a="http://schemas.openxmlformats.org/drawingml/2006/main" xmlns:r="http://schemas.openxmlformats.org/officeDocument/2006/relationships" xmlns:p="http://schemas.openxmlformats.org/presentationml/2006/main">
  <p:tag name="NUM" val="1"/>
</p:tagLst>
</file>

<file path=ppt/tags/tag34.xml><?xml version="1.0" encoding="utf-8"?>
<p:tagLst xmlns:a="http://schemas.openxmlformats.org/drawingml/2006/main" xmlns:r="http://schemas.openxmlformats.org/officeDocument/2006/relationships" xmlns:p="http://schemas.openxmlformats.org/presentationml/2006/main">
  <p:tag name="NUM" val="2"/>
</p:tagLst>
</file>

<file path=ppt/tags/tag35.xml><?xml version="1.0" encoding="utf-8"?>
<p:tagLst xmlns:a="http://schemas.openxmlformats.org/drawingml/2006/main" xmlns:r="http://schemas.openxmlformats.org/officeDocument/2006/relationships" xmlns:p="http://schemas.openxmlformats.org/presentationml/2006/main">
  <p:tag name="NUM" val="3"/>
</p:tagLst>
</file>

<file path=ppt/tags/tag36.xml><?xml version="1.0" encoding="utf-8"?>
<p:tagLst xmlns:a="http://schemas.openxmlformats.org/drawingml/2006/main" xmlns:r="http://schemas.openxmlformats.org/officeDocument/2006/relationships" xmlns:p="http://schemas.openxmlformats.org/presentationml/2006/main">
  <p:tag name="NUM" val="4"/>
</p:tagLst>
</file>

<file path=ppt/tags/tag37.xml><?xml version="1.0" encoding="utf-8"?>
<p:tagLst xmlns:a="http://schemas.openxmlformats.org/drawingml/2006/main" xmlns:r="http://schemas.openxmlformats.org/officeDocument/2006/relationships" xmlns:p="http://schemas.openxmlformats.org/presentationml/2006/main">
  <p:tag name="NUM" val="5"/>
</p:tagLst>
</file>

<file path=ppt/tags/tag38.xml><?xml version="1.0" encoding="utf-8"?>
<p:tagLst xmlns:a="http://schemas.openxmlformats.org/drawingml/2006/main" xmlns:r="http://schemas.openxmlformats.org/officeDocument/2006/relationships" xmlns:p="http://schemas.openxmlformats.org/presentationml/2006/main">
  <p:tag name="NUM" val="6"/>
</p:tagLst>
</file>

<file path=ppt/tags/tag39.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40.xml><?xml version="1.0" encoding="utf-8"?>
<p:tagLst xmlns:a="http://schemas.openxmlformats.org/drawingml/2006/main" xmlns:r="http://schemas.openxmlformats.org/officeDocument/2006/relationships" xmlns:p="http://schemas.openxmlformats.org/presentationml/2006/main">
  <p:tag name="NUM" val="2"/>
</p:tagLst>
</file>

<file path=ppt/tags/tag41.xml><?xml version="1.0" encoding="utf-8"?>
<p:tagLst xmlns:a="http://schemas.openxmlformats.org/drawingml/2006/main" xmlns:r="http://schemas.openxmlformats.org/officeDocument/2006/relationships" xmlns:p="http://schemas.openxmlformats.org/presentationml/2006/main">
  <p:tag name="NUM" val="3"/>
</p:tagLst>
</file>

<file path=ppt/tags/tag42.xml><?xml version="1.0" encoding="utf-8"?>
<p:tagLst xmlns:a="http://schemas.openxmlformats.org/drawingml/2006/main" xmlns:r="http://schemas.openxmlformats.org/officeDocument/2006/relationships" xmlns:p="http://schemas.openxmlformats.org/presentationml/2006/main">
  <p:tag name="NUM" val="4"/>
</p:tagLst>
</file>

<file path=ppt/tags/tag43.xml><?xml version="1.0" encoding="utf-8"?>
<p:tagLst xmlns:a="http://schemas.openxmlformats.org/drawingml/2006/main" xmlns:r="http://schemas.openxmlformats.org/officeDocument/2006/relationships" xmlns:p="http://schemas.openxmlformats.org/presentationml/2006/main">
  <p:tag name="NUM" val="5"/>
</p:tagLst>
</file>

<file path=ppt/tags/tag44.xml><?xml version="1.0" encoding="utf-8"?>
<p:tagLst xmlns:a="http://schemas.openxmlformats.org/drawingml/2006/main" xmlns:r="http://schemas.openxmlformats.org/officeDocument/2006/relationships" xmlns:p="http://schemas.openxmlformats.org/presentationml/2006/main">
  <p:tag name="NUM" val="6"/>
</p:tagLst>
</file>

<file path=ppt/tags/tag45.xml><?xml version="1.0" encoding="utf-8"?>
<p:tagLst xmlns:a="http://schemas.openxmlformats.org/drawingml/2006/main" xmlns:r="http://schemas.openxmlformats.org/officeDocument/2006/relationships" xmlns:p="http://schemas.openxmlformats.org/presentationml/2006/main">
  <p:tag name="NUM" val="7"/>
</p:tagLst>
</file>

<file path=ppt/tags/tag46.xml><?xml version="1.0" encoding="utf-8"?>
<p:tagLst xmlns:a="http://schemas.openxmlformats.org/drawingml/2006/main" xmlns:r="http://schemas.openxmlformats.org/officeDocument/2006/relationships" xmlns:p="http://schemas.openxmlformats.org/presentationml/2006/main">
  <p:tag name="NUM" val="1"/>
</p:tagLst>
</file>

<file path=ppt/tags/tag47.xml><?xml version="1.0" encoding="utf-8"?>
<p:tagLst xmlns:a="http://schemas.openxmlformats.org/drawingml/2006/main" xmlns:r="http://schemas.openxmlformats.org/officeDocument/2006/relationships" xmlns:p="http://schemas.openxmlformats.org/presentationml/2006/main">
  <p:tag name="NUM" val="2"/>
</p:tagLst>
</file>

<file path=ppt/tags/tag48.xml><?xml version="1.0" encoding="utf-8"?>
<p:tagLst xmlns:a="http://schemas.openxmlformats.org/drawingml/2006/main" xmlns:r="http://schemas.openxmlformats.org/officeDocument/2006/relationships" xmlns:p="http://schemas.openxmlformats.org/presentationml/2006/main">
  <p:tag name="NUM" val="3"/>
</p:tagLst>
</file>

<file path=ppt/tags/tag49.xml><?xml version="1.0" encoding="utf-8"?>
<p:tagLst xmlns:a="http://schemas.openxmlformats.org/drawingml/2006/main" xmlns:r="http://schemas.openxmlformats.org/officeDocument/2006/relationships" xmlns:p="http://schemas.openxmlformats.org/presentationml/2006/main">
  <p:tag name="NUM" val="4"/>
</p:tagLst>
</file>

<file path=ppt/tags/tag5.xml><?xml version="1.0" encoding="utf-8"?>
<p:tagLst xmlns:a="http://schemas.openxmlformats.org/drawingml/2006/main" xmlns:r="http://schemas.openxmlformats.org/officeDocument/2006/relationships" xmlns:p="http://schemas.openxmlformats.org/presentationml/2006/main">
  <p:tag name="NUM" val="3"/>
</p:tagLst>
</file>

<file path=ppt/tags/tag50.xml><?xml version="1.0" encoding="utf-8"?>
<p:tagLst xmlns:a="http://schemas.openxmlformats.org/drawingml/2006/main" xmlns:r="http://schemas.openxmlformats.org/officeDocument/2006/relationships" xmlns:p="http://schemas.openxmlformats.org/presentationml/2006/main">
  <p:tag name="NUM" val="5"/>
</p:tagLst>
</file>

<file path=ppt/tags/tag51.xml><?xml version="1.0" encoding="utf-8"?>
<p:tagLst xmlns:a="http://schemas.openxmlformats.org/drawingml/2006/main" xmlns:r="http://schemas.openxmlformats.org/officeDocument/2006/relationships" xmlns:p="http://schemas.openxmlformats.org/presentationml/2006/main">
  <p:tag name="NUM" val="6"/>
</p:tagLst>
</file>

<file path=ppt/tags/tag52.xml><?xml version="1.0" encoding="utf-8"?>
<p:tagLst xmlns:a="http://schemas.openxmlformats.org/drawingml/2006/main" xmlns:r="http://schemas.openxmlformats.org/officeDocument/2006/relationships" xmlns:p="http://schemas.openxmlformats.org/presentationml/2006/main">
  <p:tag name="NUM" val="1"/>
</p:tagLst>
</file>

<file path=ppt/tags/tag53.xml><?xml version="1.0" encoding="utf-8"?>
<p:tagLst xmlns:a="http://schemas.openxmlformats.org/drawingml/2006/main" xmlns:r="http://schemas.openxmlformats.org/officeDocument/2006/relationships" xmlns:p="http://schemas.openxmlformats.org/presentationml/2006/main">
  <p:tag name="NUM" val="2"/>
</p:tagLst>
</file>

<file path=ppt/tags/tag54.xml><?xml version="1.0" encoding="utf-8"?>
<p:tagLst xmlns:a="http://schemas.openxmlformats.org/drawingml/2006/main" xmlns:r="http://schemas.openxmlformats.org/officeDocument/2006/relationships" xmlns:p="http://schemas.openxmlformats.org/presentationml/2006/main">
  <p:tag name="NUM" val="3"/>
</p:tagLst>
</file>

<file path=ppt/tags/tag55.xml><?xml version="1.0" encoding="utf-8"?>
<p:tagLst xmlns:a="http://schemas.openxmlformats.org/drawingml/2006/main" xmlns:r="http://schemas.openxmlformats.org/officeDocument/2006/relationships" xmlns:p="http://schemas.openxmlformats.org/presentationml/2006/main">
  <p:tag name="NUM" val="4"/>
</p:tagLst>
</file>

<file path=ppt/tags/tag56.xml><?xml version="1.0" encoding="utf-8"?>
<p:tagLst xmlns:a="http://schemas.openxmlformats.org/drawingml/2006/main" xmlns:r="http://schemas.openxmlformats.org/officeDocument/2006/relationships" xmlns:p="http://schemas.openxmlformats.org/presentationml/2006/main">
  <p:tag name="NUM" val="5"/>
</p:tagLst>
</file>

<file path=ppt/tags/tag57.xml><?xml version="1.0" encoding="utf-8"?>
<p:tagLst xmlns:a="http://schemas.openxmlformats.org/drawingml/2006/main" xmlns:r="http://schemas.openxmlformats.org/officeDocument/2006/relationships" xmlns:p="http://schemas.openxmlformats.org/presentationml/2006/main">
  <p:tag name="NUM" val="6"/>
</p:tagLst>
</file>

<file path=ppt/tags/tag58.xml><?xml version="1.0" encoding="utf-8"?>
<p:tagLst xmlns:a="http://schemas.openxmlformats.org/drawingml/2006/main" xmlns:r="http://schemas.openxmlformats.org/officeDocument/2006/relationships" xmlns:p="http://schemas.openxmlformats.org/presentationml/2006/main">
  <p:tag name="NUM" val="1"/>
</p:tagLst>
</file>

<file path=ppt/tags/tag59.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4"/>
</p:tagLst>
</file>

<file path=ppt/tags/tag60.xml><?xml version="1.0" encoding="utf-8"?>
<p:tagLst xmlns:a="http://schemas.openxmlformats.org/drawingml/2006/main" xmlns:r="http://schemas.openxmlformats.org/officeDocument/2006/relationships" xmlns:p="http://schemas.openxmlformats.org/presentationml/2006/main">
  <p:tag name="NUM" val="3"/>
</p:tagLst>
</file>

<file path=ppt/tags/tag61.xml><?xml version="1.0" encoding="utf-8"?>
<p:tagLst xmlns:a="http://schemas.openxmlformats.org/drawingml/2006/main" xmlns:r="http://schemas.openxmlformats.org/officeDocument/2006/relationships" xmlns:p="http://schemas.openxmlformats.org/presentationml/2006/main">
  <p:tag name="NUM" val="4"/>
</p:tagLst>
</file>

<file path=ppt/tags/tag62.xml><?xml version="1.0" encoding="utf-8"?>
<p:tagLst xmlns:a="http://schemas.openxmlformats.org/drawingml/2006/main" xmlns:r="http://schemas.openxmlformats.org/officeDocument/2006/relationships" xmlns:p="http://schemas.openxmlformats.org/presentationml/2006/main">
  <p:tag name="NUM" val="5"/>
</p:tagLst>
</file>

<file path=ppt/tags/tag63.xml><?xml version="1.0" encoding="utf-8"?>
<p:tagLst xmlns:a="http://schemas.openxmlformats.org/drawingml/2006/main" xmlns:r="http://schemas.openxmlformats.org/officeDocument/2006/relationships" xmlns:p="http://schemas.openxmlformats.org/presentationml/2006/main">
  <p:tag name="NUM" val="6"/>
</p:tagLst>
</file>

<file path=ppt/tags/tag64.xml><?xml version="1.0" encoding="utf-8"?>
<p:tagLst xmlns:a="http://schemas.openxmlformats.org/drawingml/2006/main" xmlns:r="http://schemas.openxmlformats.org/officeDocument/2006/relationships" xmlns:p="http://schemas.openxmlformats.org/presentationml/2006/main">
  <p:tag name="NUM" val="7"/>
</p:tagLst>
</file>

<file path=ppt/tags/tag65.xml><?xml version="1.0" encoding="utf-8"?>
<p:tagLst xmlns:a="http://schemas.openxmlformats.org/drawingml/2006/main" xmlns:r="http://schemas.openxmlformats.org/officeDocument/2006/relationships" xmlns:p="http://schemas.openxmlformats.org/presentationml/2006/main">
  <p:tag name="NUM" val="1"/>
</p:tagLst>
</file>

<file path=ppt/tags/tag66.xml><?xml version="1.0" encoding="utf-8"?>
<p:tagLst xmlns:a="http://schemas.openxmlformats.org/drawingml/2006/main" xmlns:r="http://schemas.openxmlformats.org/officeDocument/2006/relationships" xmlns:p="http://schemas.openxmlformats.org/presentationml/2006/main">
  <p:tag name="NUM" val="2"/>
</p:tagLst>
</file>

<file path=ppt/tags/tag67.xml><?xml version="1.0" encoding="utf-8"?>
<p:tagLst xmlns:a="http://schemas.openxmlformats.org/drawingml/2006/main" xmlns:r="http://schemas.openxmlformats.org/officeDocument/2006/relationships" xmlns:p="http://schemas.openxmlformats.org/presentationml/2006/main">
  <p:tag name="NUM" val="3"/>
</p:tagLst>
</file>

<file path=ppt/tags/tag68.xml><?xml version="1.0" encoding="utf-8"?>
<p:tagLst xmlns:a="http://schemas.openxmlformats.org/drawingml/2006/main" xmlns:r="http://schemas.openxmlformats.org/officeDocument/2006/relationships" xmlns:p="http://schemas.openxmlformats.org/presentationml/2006/main">
  <p:tag name="NUM" val="4"/>
</p:tagLst>
</file>

<file path=ppt/tags/tag69.xml><?xml version="1.0" encoding="utf-8"?>
<p:tagLst xmlns:a="http://schemas.openxmlformats.org/drawingml/2006/main" xmlns:r="http://schemas.openxmlformats.org/officeDocument/2006/relationships" xmlns:p="http://schemas.openxmlformats.org/presentationml/2006/main">
  <p:tag name="NUM" val="5"/>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70.xml><?xml version="1.0" encoding="utf-8"?>
<p:tagLst xmlns:a="http://schemas.openxmlformats.org/drawingml/2006/main" xmlns:r="http://schemas.openxmlformats.org/officeDocument/2006/relationships" xmlns:p="http://schemas.openxmlformats.org/presentationml/2006/main">
  <p:tag name="NUM" val="6"/>
</p:tagLst>
</file>

<file path=ppt/tags/tag71.xml><?xml version="1.0" encoding="utf-8"?>
<p:tagLst xmlns:a="http://schemas.openxmlformats.org/drawingml/2006/main" xmlns:r="http://schemas.openxmlformats.org/officeDocument/2006/relationships" xmlns:p="http://schemas.openxmlformats.org/presentationml/2006/main">
  <p:tag name="NUM" val="1"/>
</p:tagLst>
</file>

<file path=ppt/tags/tag72.xml><?xml version="1.0" encoding="utf-8"?>
<p:tagLst xmlns:a="http://schemas.openxmlformats.org/drawingml/2006/main" xmlns:r="http://schemas.openxmlformats.org/officeDocument/2006/relationships" xmlns:p="http://schemas.openxmlformats.org/presentationml/2006/main">
  <p:tag name="NUM" val="2"/>
</p:tagLst>
</file>

<file path=ppt/tags/tag73.xml><?xml version="1.0" encoding="utf-8"?>
<p:tagLst xmlns:a="http://schemas.openxmlformats.org/drawingml/2006/main" xmlns:r="http://schemas.openxmlformats.org/officeDocument/2006/relationships" xmlns:p="http://schemas.openxmlformats.org/presentationml/2006/main">
  <p:tag name="NUM" val="3"/>
</p:tagLst>
</file>

<file path=ppt/tags/tag74.xml><?xml version="1.0" encoding="utf-8"?>
<p:tagLst xmlns:a="http://schemas.openxmlformats.org/drawingml/2006/main" xmlns:r="http://schemas.openxmlformats.org/officeDocument/2006/relationships" xmlns:p="http://schemas.openxmlformats.org/presentationml/2006/main">
  <p:tag name="NUM" val="4"/>
</p:tagLst>
</file>

<file path=ppt/tags/tag75.xml><?xml version="1.0" encoding="utf-8"?>
<p:tagLst xmlns:a="http://schemas.openxmlformats.org/drawingml/2006/main" xmlns:r="http://schemas.openxmlformats.org/officeDocument/2006/relationships" xmlns:p="http://schemas.openxmlformats.org/presentationml/2006/main">
  <p:tag name="NUM" val="5"/>
</p:tagLst>
</file>

<file path=ppt/tags/tag76.xml><?xml version="1.0" encoding="utf-8"?>
<p:tagLst xmlns:a="http://schemas.openxmlformats.org/drawingml/2006/main" xmlns:r="http://schemas.openxmlformats.org/officeDocument/2006/relationships" xmlns:p="http://schemas.openxmlformats.org/presentationml/2006/main">
  <p:tag name="NUM" val="6"/>
</p:tagLst>
</file>

<file path=ppt/tags/tag77.xml><?xml version="1.0" encoding="utf-8"?>
<p:tagLst xmlns:a="http://schemas.openxmlformats.org/drawingml/2006/main" xmlns:r="http://schemas.openxmlformats.org/officeDocument/2006/relationships" xmlns:p="http://schemas.openxmlformats.org/presentationml/2006/main">
  <p:tag name="NUM" val="1"/>
</p:tagLst>
</file>

<file path=ppt/tags/tag78.xml><?xml version="1.0" encoding="utf-8"?>
<p:tagLst xmlns:a="http://schemas.openxmlformats.org/drawingml/2006/main" xmlns:r="http://schemas.openxmlformats.org/officeDocument/2006/relationships" xmlns:p="http://schemas.openxmlformats.org/presentationml/2006/main">
  <p:tag name="NUM" val="2"/>
</p:tagLst>
</file>

<file path=ppt/tags/tag79.xml><?xml version="1.0" encoding="utf-8"?>
<p:tagLst xmlns:a="http://schemas.openxmlformats.org/drawingml/2006/main" xmlns:r="http://schemas.openxmlformats.org/officeDocument/2006/relationships" xmlns:p="http://schemas.openxmlformats.org/presentationml/2006/main">
  <p:tag name="NUM" val="3"/>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80.xml><?xml version="1.0" encoding="utf-8"?>
<p:tagLst xmlns:a="http://schemas.openxmlformats.org/drawingml/2006/main" xmlns:r="http://schemas.openxmlformats.org/officeDocument/2006/relationships" xmlns:p="http://schemas.openxmlformats.org/presentationml/2006/main">
  <p:tag name="NUM" val="4"/>
</p:tagLst>
</file>

<file path=ppt/tags/tag81.xml><?xml version="1.0" encoding="utf-8"?>
<p:tagLst xmlns:a="http://schemas.openxmlformats.org/drawingml/2006/main" xmlns:r="http://schemas.openxmlformats.org/officeDocument/2006/relationships" xmlns:p="http://schemas.openxmlformats.org/presentationml/2006/main">
  <p:tag name="NUM" val="5"/>
</p:tagLst>
</file>

<file path=ppt/tags/tag82.xml><?xml version="1.0" encoding="utf-8"?>
<p:tagLst xmlns:a="http://schemas.openxmlformats.org/drawingml/2006/main" xmlns:r="http://schemas.openxmlformats.org/officeDocument/2006/relationships" xmlns:p="http://schemas.openxmlformats.org/presentationml/2006/main">
  <p:tag name="NUM" val="6"/>
</p:tagLst>
</file>

<file path=ppt/tags/tag83.xml><?xml version="1.0" encoding="utf-8"?>
<p:tagLst xmlns:a="http://schemas.openxmlformats.org/drawingml/2006/main" xmlns:r="http://schemas.openxmlformats.org/officeDocument/2006/relationships" xmlns:p="http://schemas.openxmlformats.org/presentationml/2006/main">
  <p:tag name="NUM" val="7"/>
</p:tagLst>
</file>

<file path=ppt/tags/tag84.xml><?xml version="1.0" encoding="utf-8"?>
<p:tagLst xmlns:a="http://schemas.openxmlformats.org/drawingml/2006/main" xmlns:r="http://schemas.openxmlformats.org/officeDocument/2006/relationships" xmlns:p="http://schemas.openxmlformats.org/presentationml/2006/main">
  <p:tag name="NUM" val="1"/>
</p:tagLst>
</file>

<file path=ppt/tags/tag85.xml><?xml version="1.0" encoding="utf-8"?>
<p:tagLst xmlns:a="http://schemas.openxmlformats.org/drawingml/2006/main" xmlns:r="http://schemas.openxmlformats.org/officeDocument/2006/relationships" xmlns:p="http://schemas.openxmlformats.org/presentationml/2006/main">
  <p:tag name="NUM" val="2"/>
</p:tagLst>
</file>

<file path=ppt/tags/tag86.xml><?xml version="1.0" encoding="utf-8"?>
<p:tagLst xmlns:a="http://schemas.openxmlformats.org/drawingml/2006/main" xmlns:r="http://schemas.openxmlformats.org/officeDocument/2006/relationships" xmlns:p="http://schemas.openxmlformats.org/presentationml/2006/main">
  <p:tag name="NUM" val="3"/>
</p:tagLst>
</file>

<file path=ppt/tags/tag87.xml><?xml version="1.0" encoding="utf-8"?>
<p:tagLst xmlns:a="http://schemas.openxmlformats.org/drawingml/2006/main" xmlns:r="http://schemas.openxmlformats.org/officeDocument/2006/relationships" xmlns:p="http://schemas.openxmlformats.org/presentationml/2006/main">
  <p:tag name="NUM" val="4"/>
</p:tagLst>
</file>

<file path=ppt/tags/tag88.xml><?xml version="1.0" encoding="utf-8"?>
<p:tagLst xmlns:a="http://schemas.openxmlformats.org/drawingml/2006/main" xmlns:r="http://schemas.openxmlformats.org/officeDocument/2006/relationships" xmlns:p="http://schemas.openxmlformats.org/presentationml/2006/main">
  <p:tag name="NUM" val="5"/>
</p:tagLst>
</file>

<file path=ppt/tags/tag89.xml><?xml version="1.0" encoding="utf-8"?>
<p:tagLst xmlns:a="http://schemas.openxmlformats.org/drawingml/2006/main" xmlns:r="http://schemas.openxmlformats.org/officeDocument/2006/relationships" xmlns:p="http://schemas.openxmlformats.org/presentationml/2006/main">
  <p:tag name="NUM" val="6"/>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ags/tag90.xml><?xml version="1.0" encoding="utf-8"?>
<p:tagLst xmlns:a="http://schemas.openxmlformats.org/drawingml/2006/main" xmlns:r="http://schemas.openxmlformats.org/officeDocument/2006/relationships" xmlns:p="http://schemas.openxmlformats.org/presentationml/2006/main">
  <p:tag name="NUM" val="1"/>
</p:tagLst>
</file>

<file path=ppt/tags/tag91.xml><?xml version="1.0" encoding="utf-8"?>
<p:tagLst xmlns:a="http://schemas.openxmlformats.org/drawingml/2006/main" xmlns:r="http://schemas.openxmlformats.org/officeDocument/2006/relationships" xmlns:p="http://schemas.openxmlformats.org/presentationml/2006/main">
  <p:tag name="NUM" val="2"/>
</p:tagLst>
</file>

<file path=ppt/tags/tag92.xml><?xml version="1.0" encoding="utf-8"?>
<p:tagLst xmlns:a="http://schemas.openxmlformats.org/drawingml/2006/main" xmlns:r="http://schemas.openxmlformats.org/officeDocument/2006/relationships" xmlns:p="http://schemas.openxmlformats.org/presentationml/2006/main">
  <p:tag name="NUM" val="3"/>
</p:tagLst>
</file>

<file path=ppt/tags/tag93.xml><?xml version="1.0" encoding="utf-8"?>
<p:tagLst xmlns:a="http://schemas.openxmlformats.org/drawingml/2006/main" xmlns:r="http://schemas.openxmlformats.org/officeDocument/2006/relationships" xmlns:p="http://schemas.openxmlformats.org/presentationml/2006/main">
  <p:tag name="NUM" val="4"/>
</p:tagLst>
</file>

<file path=ppt/tags/tag94.xml><?xml version="1.0" encoding="utf-8"?>
<p:tagLst xmlns:a="http://schemas.openxmlformats.org/drawingml/2006/main" xmlns:r="http://schemas.openxmlformats.org/officeDocument/2006/relationships" xmlns:p="http://schemas.openxmlformats.org/presentationml/2006/main">
  <p:tag name="NUM" val="5"/>
</p:tagLst>
</file>

<file path=ppt/tags/tag95.xml><?xml version="1.0" encoding="utf-8"?>
<p:tagLst xmlns:a="http://schemas.openxmlformats.org/drawingml/2006/main" xmlns:r="http://schemas.openxmlformats.org/officeDocument/2006/relationships" xmlns:p="http://schemas.openxmlformats.org/presentationml/2006/main">
  <p:tag name="NUM" val="6"/>
</p:tagLst>
</file>

<file path=ppt/tags/tag96.xml><?xml version="1.0" encoding="utf-8"?>
<p:tagLst xmlns:a="http://schemas.openxmlformats.org/drawingml/2006/main" xmlns:r="http://schemas.openxmlformats.org/officeDocument/2006/relationships" xmlns:p="http://schemas.openxmlformats.org/presentationml/2006/main">
  <p:tag name="NUM" val="1"/>
</p:tagLst>
</file>

<file path=ppt/tags/tag97.xml><?xml version="1.0" encoding="utf-8"?>
<p:tagLst xmlns:a="http://schemas.openxmlformats.org/drawingml/2006/main" xmlns:r="http://schemas.openxmlformats.org/officeDocument/2006/relationships" xmlns:p="http://schemas.openxmlformats.org/presentationml/2006/main">
  <p:tag name="NUM" val="2"/>
</p:tagLst>
</file>

<file path=ppt/tags/tag98.xml><?xml version="1.0" encoding="utf-8"?>
<p:tagLst xmlns:a="http://schemas.openxmlformats.org/drawingml/2006/main" xmlns:r="http://schemas.openxmlformats.org/officeDocument/2006/relationships" xmlns:p="http://schemas.openxmlformats.org/presentationml/2006/main">
  <p:tag name="NUM" val="3"/>
</p:tagLst>
</file>

<file path=ppt/tags/tag99.xml><?xml version="1.0" encoding="utf-8"?>
<p:tagLst xmlns:a="http://schemas.openxmlformats.org/drawingml/2006/main" xmlns:r="http://schemas.openxmlformats.org/officeDocument/2006/relationships" xmlns:p="http://schemas.openxmlformats.org/presentationml/2006/main">
  <p:tag name="NUM" val="4"/>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52591365DD56D4D8750E674CD62EF32" ma:contentTypeVersion="20" ma:contentTypeDescription="Create a new document." ma:contentTypeScope="" ma:versionID="60c84470a436fb9359e646184075f294">
  <xsd:schema xmlns:xsd="http://www.w3.org/2001/XMLSchema" xmlns:xs="http://www.w3.org/2001/XMLSchema" xmlns:p="http://schemas.microsoft.com/office/2006/metadata/properties" xmlns:ns2="ffaef953-2cda-4d9d-b070-85228d2d3b5f" xmlns:ns3="756f3f7a-cc20-4157-bc78-ddc9769d8db6" xmlns:ns4="985ec44e-1bab-4c0b-9df0-6ba128686fc9" targetNamespace="http://schemas.microsoft.com/office/2006/metadata/properties" ma:root="true" ma:fieldsID="21fbc24ca5bfe9a6e3e1d84d5a4a9044" ns2:_="" ns3:_="" ns4:_="">
    <xsd:import namespace="ffaef953-2cda-4d9d-b070-85228d2d3b5f"/>
    <xsd:import namespace="756f3f7a-cc20-4157-bc78-ddc9769d8db6"/>
    <xsd:import namespace="985ec44e-1bab-4c0b-9df0-6ba128686fc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_x0023_"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element ref="ns2:_Flow_SignoffStatus" minOccurs="0"/>
                <xsd:element ref="ns2:MediaLengthInSeconds" minOccurs="0"/>
                <xsd:element ref="ns4: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faef953-2cda-4d9d-b070-85228d2d3b5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x0023_" ma:index="12" nillable="true" ma:displayName="#" ma:format="Dropdown" ma:internalName="_x0023_" ma:percentage="FALSE">
      <xsd:simpleType>
        <xsd:restriction base="dms:Number"/>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_Flow_SignoffStatus" ma:index="21" nillable="true" ma:displayName="Sign-off status" ma:internalName="Sign_x002d_off_x0020_status">
      <xsd:simpleType>
        <xsd:restriction base="dms:Text"/>
      </xsd:simpleType>
    </xsd:element>
    <xsd:element name="MediaLengthInSeconds" ma:index="22" nillable="true" ma:displayName="Length (seconds)"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56f3f7a-cc20-4157-bc78-ddc9769d8db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d48d4a9f-cfb2-42af-b391-1b84484739eb}" ma:internalName="TaxCatchAll" ma:showField="CatchAllData" ma:web="756f3f7a-cc20-4157-bc78-ddc9769d8db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Flow_SignoffStatus xmlns="ffaef953-2cda-4d9d-b070-85228d2d3b5f" xsi:nil="true"/>
    <_x0023_ xmlns="ffaef953-2cda-4d9d-b070-85228d2d3b5f" xsi:nil="true"/>
    <lcf76f155ced4ddcb4097134ff3c332f xmlns="ffaef953-2cda-4d9d-b070-85228d2d3b5f">
      <Terms xmlns="http://schemas.microsoft.com/office/infopath/2007/PartnerControls"/>
    </lcf76f155ced4ddcb4097134ff3c332f>
    <TaxCatchAll xmlns="985ec44e-1bab-4c0b-9df0-6ba128686fc9" xsi:nil="true"/>
  </documentManagement>
</p:properties>
</file>

<file path=customXml/itemProps1.xml><?xml version="1.0" encoding="utf-8"?>
<ds:datastoreItem xmlns:ds="http://schemas.openxmlformats.org/officeDocument/2006/customXml" ds:itemID="{9C670E06-8CDA-4154-AF6E-90E9596D46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faef953-2cda-4d9d-b070-85228d2d3b5f"/>
    <ds:schemaRef ds:uri="756f3f7a-cc20-4157-bc78-ddc9769d8db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B61605A-AFE0-49DD-9398-8F9986C7D177}">
  <ds:schemaRefs>
    <ds:schemaRef ds:uri="http://schemas.microsoft.com/sharepoint/v3/contenttype/forms"/>
  </ds:schemaRefs>
</ds:datastoreItem>
</file>

<file path=customXml/itemProps3.xml><?xml version="1.0" encoding="utf-8"?>
<ds:datastoreItem xmlns:ds="http://schemas.openxmlformats.org/officeDocument/2006/customXml" ds:itemID="{50F370D7-CB2D-433A-A0A6-E33DA01DC3C7}">
  <ds:schemaRefs>
    <ds:schemaRef ds:uri="http://purl.org/dc/elements/1.1/"/>
    <ds:schemaRef ds:uri="ffaef953-2cda-4d9d-b070-85228d2d3b5f"/>
    <ds:schemaRef ds:uri="http://schemas.microsoft.com/office/2006/documentManagement/types"/>
    <ds:schemaRef ds:uri="http://www.w3.org/XML/1998/namespace"/>
    <ds:schemaRef ds:uri="http://schemas.microsoft.com/office/infopath/2007/PartnerControls"/>
    <ds:schemaRef ds:uri="http://purl.org/dc/dcmitype/"/>
    <ds:schemaRef ds:uri="756f3f7a-cc20-4157-bc78-ddc9769d8db6"/>
    <ds:schemaRef ds:uri="http://purl.org/dc/terms/"/>
    <ds:schemaRef ds:uri="http://schemas.openxmlformats.org/package/2006/metadata/core-properties"/>
    <ds:schemaRef ds:uri="985ec44e-1bab-4c0b-9df0-6ba128686fc9"/>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3021</TotalTime>
  <Words>2877</Words>
  <Application>Microsoft Office PowerPoint</Application>
  <PresentationFormat>On-screen Show (4:3)</PresentationFormat>
  <Paragraphs>390</Paragraphs>
  <Slides>37</Slides>
  <Notes>36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Arial</vt:lpstr>
      <vt:lpstr>Calibri</vt:lpstr>
      <vt:lpstr>Cambria</vt:lpstr>
      <vt:lpstr>Century Gothic</vt:lpstr>
      <vt:lpstr>Courier New</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Jenna</dc:creator>
  <cp:lastModifiedBy>Brian Connolly</cp:lastModifiedBy>
  <cp:revision>216</cp:revision>
  <dcterms:created xsi:type="dcterms:W3CDTF">2015-12-09T18:20:24Z</dcterms:created>
  <dcterms:modified xsi:type="dcterms:W3CDTF">2022-08-19T18:36:09Z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0x010100E52591365DD56D4D8750E674CD62EF32</vt:lpwstr>
  </property>
</Properties>
</file>